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399" r:id="rId5"/>
    <p:sldId id="400" r:id="rId6"/>
    <p:sldId id="433" r:id="rId7"/>
    <p:sldId id="460" r:id="rId8"/>
    <p:sldId id="443" r:id="rId9"/>
    <p:sldId id="351" r:id="rId10"/>
    <p:sldId id="465" r:id="rId11"/>
    <p:sldId id="457" r:id="rId12"/>
    <p:sldId id="459" r:id="rId13"/>
    <p:sldId id="332" r:id="rId14"/>
    <p:sldId id="463" r:id="rId15"/>
    <p:sldId id="462" r:id="rId16"/>
    <p:sldId id="461" r:id="rId17"/>
    <p:sldId id="464" r:id="rId18"/>
    <p:sldId id="334" r:id="rId19"/>
    <p:sldId id="335" r:id="rId20"/>
    <p:sldId id="356" r:id="rId21"/>
    <p:sldId id="357" r:id="rId22"/>
    <p:sldId id="358" r:id="rId23"/>
    <p:sldId id="359" r:id="rId24"/>
    <p:sldId id="386" r:id="rId25"/>
    <p:sldId id="388" r:id="rId26"/>
    <p:sldId id="389" r:id="rId27"/>
    <p:sldId id="376" r:id="rId28"/>
    <p:sldId id="368" r:id="rId29"/>
    <p:sldId id="390" r:id="rId30"/>
    <p:sldId id="369" r:id="rId31"/>
    <p:sldId id="391" r:id="rId32"/>
    <p:sldId id="392" r:id="rId33"/>
    <p:sldId id="393" r:id="rId34"/>
    <p:sldId id="394" r:id="rId35"/>
    <p:sldId id="377" r:id="rId36"/>
    <p:sldId id="395" r:id="rId37"/>
    <p:sldId id="381" r:id="rId38"/>
    <p:sldId id="374" r:id="rId39"/>
    <p:sldId id="379" r:id="rId40"/>
    <p:sldId id="375" r:id="rId41"/>
    <p:sldId id="440" r:id="rId42"/>
    <p:sldId id="447" r:id="rId43"/>
    <p:sldId id="385" r:id="rId44"/>
    <p:sldId id="448" r:id="rId45"/>
    <p:sldId id="466" r:id="rId46"/>
    <p:sldId id="28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 Divider Slides" id="{B8759706-19D0-F648-958E-912B5770089E}">
          <p14:sldIdLst>
            <p14:sldId id="399"/>
            <p14:sldId id="400"/>
            <p14:sldId id="433"/>
            <p14:sldId id="460"/>
            <p14:sldId id="443"/>
            <p14:sldId id="351"/>
            <p14:sldId id="465"/>
            <p14:sldId id="457"/>
            <p14:sldId id="459"/>
            <p14:sldId id="332"/>
            <p14:sldId id="463"/>
            <p14:sldId id="462"/>
            <p14:sldId id="461"/>
            <p14:sldId id="464"/>
            <p14:sldId id="334"/>
            <p14:sldId id="335"/>
            <p14:sldId id="356"/>
            <p14:sldId id="357"/>
            <p14:sldId id="358"/>
            <p14:sldId id="359"/>
            <p14:sldId id="386"/>
            <p14:sldId id="388"/>
            <p14:sldId id="389"/>
            <p14:sldId id="376"/>
            <p14:sldId id="368"/>
            <p14:sldId id="390"/>
            <p14:sldId id="369"/>
            <p14:sldId id="391"/>
            <p14:sldId id="392"/>
            <p14:sldId id="393"/>
            <p14:sldId id="394"/>
            <p14:sldId id="377"/>
            <p14:sldId id="395"/>
            <p14:sldId id="381"/>
            <p14:sldId id="374"/>
            <p14:sldId id="379"/>
            <p14:sldId id="375"/>
            <p14:sldId id="440"/>
            <p14:sldId id="447"/>
            <p14:sldId id="385"/>
            <p14:sldId id="448"/>
            <p14:sldId id="466"/>
          </p14:sldIdLst>
        </p14:section>
        <p14:section name="Final / Thank You Slide" id="{9CA283CB-5C50-7A43-9402-859BDACF14CC}">
          <p14:sldIdLst>
            <p14:sldId id="28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0013"/>
    <a:srgbClr val="FFB71E"/>
    <a:srgbClr val="FFCC33"/>
    <a:srgbClr val="7A0019"/>
    <a:srgbClr val="FFDE7A"/>
    <a:srgbClr val="90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352D7F-342C-4FBF-9CF6-CA519561B632}" v="146" dt="2022-10-31T01:52:05.184"/>
    <p1510:client id="{9ECCE51F-B72D-4BC5-8198-0C2DFF8837C5}" v="61" dt="2022-10-31T22:20:48.1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08" autoAdjust="0"/>
    <p:restoredTop sz="86385" autoAdjust="0"/>
  </p:normalViewPr>
  <p:slideViewPr>
    <p:cSldViewPr snapToGrid="0" snapToObjects="1">
      <p:cViewPr varScale="1">
        <p:scale>
          <a:sx n="98" d="100"/>
          <a:sy n="98" d="100"/>
        </p:scale>
        <p:origin x="1254" y="90"/>
      </p:cViewPr>
      <p:guideLst/>
    </p:cSldViewPr>
  </p:slideViewPr>
  <p:outlineViewPr>
    <p:cViewPr>
      <p:scale>
        <a:sx n="33" d="100"/>
        <a:sy n="33" d="100"/>
      </p:scale>
      <p:origin x="0" y="-84"/>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04" d="100"/>
          <a:sy n="104" d="100"/>
        </p:scale>
        <p:origin x="424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ms, Becky L" userId="3fec01e1-65f1-43da-8236-62c37338ddb9" providerId="ADAL" clId="{9ECCE51F-B72D-4BC5-8198-0C2DFF8837C5}"/>
    <pc:docChg chg="custSel addSld delSld modSld sldOrd modSection">
      <pc:chgData name="Gams, Becky L" userId="3fec01e1-65f1-43da-8236-62c37338ddb9" providerId="ADAL" clId="{9ECCE51F-B72D-4BC5-8198-0C2DFF8837C5}" dt="2022-10-31T22:23:05.184" v="1179" actId="47"/>
      <pc:docMkLst>
        <pc:docMk/>
      </pc:docMkLst>
      <pc:sldChg chg="modSp mod">
        <pc:chgData name="Gams, Becky L" userId="3fec01e1-65f1-43da-8236-62c37338ddb9" providerId="ADAL" clId="{9ECCE51F-B72D-4BC5-8198-0C2DFF8837C5}" dt="2022-10-31T22:19:38.220" v="1144" actId="20577"/>
        <pc:sldMkLst>
          <pc:docMk/>
          <pc:sldMk cId="2270819952" sldId="280"/>
        </pc:sldMkLst>
        <pc:spChg chg="mod">
          <ac:chgData name="Gams, Becky L" userId="3fec01e1-65f1-43da-8236-62c37338ddb9" providerId="ADAL" clId="{9ECCE51F-B72D-4BC5-8198-0C2DFF8837C5}" dt="2022-10-31T22:19:38.220" v="1144" actId="20577"/>
          <ac:spMkLst>
            <pc:docMk/>
            <pc:sldMk cId="2270819952" sldId="280"/>
            <ac:spMk id="3" creationId="{B9F3B3A0-EAAD-564C-B6E8-90C0E26D5278}"/>
          </ac:spMkLst>
        </pc:spChg>
      </pc:sldChg>
      <pc:sldChg chg="modSp mod">
        <pc:chgData name="Gams, Becky L" userId="3fec01e1-65f1-43da-8236-62c37338ddb9" providerId="ADAL" clId="{9ECCE51F-B72D-4BC5-8198-0C2DFF8837C5}" dt="2022-10-31T21:57:59.463" v="913" actId="20577"/>
        <pc:sldMkLst>
          <pc:docMk/>
          <pc:sldMk cId="18107601" sldId="332"/>
        </pc:sldMkLst>
        <pc:spChg chg="mod">
          <ac:chgData name="Gams, Becky L" userId="3fec01e1-65f1-43da-8236-62c37338ddb9" providerId="ADAL" clId="{9ECCE51F-B72D-4BC5-8198-0C2DFF8837C5}" dt="2022-10-31T21:57:59.463" v="913" actId="20577"/>
          <ac:spMkLst>
            <pc:docMk/>
            <pc:sldMk cId="18107601" sldId="332"/>
            <ac:spMk id="4" creationId="{00000000-0000-0000-0000-000000000000}"/>
          </ac:spMkLst>
        </pc:spChg>
      </pc:sldChg>
      <pc:sldChg chg="modSp mod">
        <pc:chgData name="Gams, Becky L" userId="3fec01e1-65f1-43da-8236-62c37338ddb9" providerId="ADAL" clId="{9ECCE51F-B72D-4BC5-8198-0C2DFF8837C5}" dt="2022-10-31T22:04:53.600" v="937" actId="20577"/>
        <pc:sldMkLst>
          <pc:docMk/>
          <pc:sldMk cId="2327647180" sldId="334"/>
        </pc:sldMkLst>
        <pc:spChg chg="mod">
          <ac:chgData name="Gams, Becky L" userId="3fec01e1-65f1-43da-8236-62c37338ddb9" providerId="ADAL" clId="{9ECCE51F-B72D-4BC5-8198-0C2DFF8837C5}" dt="2022-10-31T22:04:53.600" v="937" actId="20577"/>
          <ac:spMkLst>
            <pc:docMk/>
            <pc:sldMk cId="2327647180" sldId="334"/>
            <ac:spMk id="6" creationId="{00000000-0000-0000-0000-000000000000}"/>
          </ac:spMkLst>
        </pc:spChg>
      </pc:sldChg>
      <pc:sldChg chg="modSp mod">
        <pc:chgData name="Gams, Becky L" userId="3fec01e1-65f1-43da-8236-62c37338ddb9" providerId="ADAL" clId="{9ECCE51F-B72D-4BC5-8198-0C2DFF8837C5}" dt="2022-10-31T21:50:16.849" v="806" actId="1076"/>
        <pc:sldMkLst>
          <pc:docMk/>
          <pc:sldMk cId="2436516284" sldId="351"/>
        </pc:sldMkLst>
        <pc:picChg chg="mod">
          <ac:chgData name="Gams, Becky L" userId="3fec01e1-65f1-43da-8236-62c37338ddb9" providerId="ADAL" clId="{9ECCE51F-B72D-4BC5-8198-0C2DFF8837C5}" dt="2022-10-31T21:50:16.849" v="806" actId="1076"/>
          <ac:picMkLst>
            <pc:docMk/>
            <pc:sldMk cId="2436516284" sldId="351"/>
            <ac:picMk id="2" creationId="{84A7E812-AE93-467B-9DF3-44F7B5116177}"/>
          </ac:picMkLst>
        </pc:picChg>
      </pc:sldChg>
      <pc:sldChg chg="modSp">
        <pc:chgData name="Gams, Becky L" userId="3fec01e1-65f1-43da-8236-62c37338ddb9" providerId="ADAL" clId="{9ECCE51F-B72D-4BC5-8198-0C2DFF8837C5}" dt="2022-10-31T22:05:54.471" v="941" actId="20577"/>
        <pc:sldMkLst>
          <pc:docMk/>
          <pc:sldMk cId="1518076650" sldId="357"/>
        </pc:sldMkLst>
        <pc:graphicFrameChg chg="mod">
          <ac:chgData name="Gams, Becky L" userId="3fec01e1-65f1-43da-8236-62c37338ddb9" providerId="ADAL" clId="{9ECCE51F-B72D-4BC5-8198-0C2DFF8837C5}" dt="2022-10-31T22:05:54.471" v="941" actId="20577"/>
          <ac:graphicFrameMkLst>
            <pc:docMk/>
            <pc:sldMk cId="1518076650" sldId="357"/>
            <ac:graphicFrameMk id="14" creationId="{BB04E66B-5932-225D-3361-849940AAFB45}"/>
          </ac:graphicFrameMkLst>
        </pc:graphicFrameChg>
      </pc:sldChg>
      <pc:sldChg chg="modSp mod">
        <pc:chgData name="Gams, Becky L" userId="3fec01e1-65f1-43da-8236-62c37338ddb9" providerId="ADAL" clId="{9ECCE51F-B72D-4BC5-8198-0C2DFF8837C5}" dt="2022-10-31T22:10:50.963" v="945" actId="6549"/>
        <pc:sldMkLst>
          <pc:docMk/>
          <pc:sldMk cId="3667937213" sldId="377"/>
        </pc:sldMkLst>
        <pc:spChg chg="mod">
          <ac:chgData name="Gams, Becky L" userId="3fec01e1-65f1-43da-8236-62c37338ddb9" providerId="ADAL" clId="{9ECCE51F-B72D-4BC5-8198-0C2DFF8837C5}" dt="2022-10-31T22:10:50.963" v="945" actId="6549"/>
          <ac:spMkLst>
            <pc:docMk/>
            <pc:sldMk cId="3667937213" sldId="377"/>
            <ac:spMk id="4" creationId="{00000000-0000-0000-0000-000000000000}"/>
          </ac:spMkLst>
        </pc:spChg>
      </pc:sldChg>
      <pc:sldChg chg="modSp">
        <pc:chgData name="Gams, Becky L" userId="3fec01e1-65f1-43da-8236-62c37338ddb9" providerId="ADAL" clId="{9ECCE51F-B72D-4BC5-8198-0C2DFF8837C5}" dt="2022-10-31T22:12:45.577" v="952" actId="20577"/>
        <pc:sldMkLst>
          <pc:docMk/>
          <pc:sldMk cId="4248397228" sldId="381"/>
        </pc:sldMkLst>
        <pc:graphicFrameChg chg="mod">
          <ac:chgData name="Gams, Becky L" userId="3fec01e1-65f1-43da-8236-62c37338ddb9" providerId="ADAL" clId="{9ECCE51F-B72D-4BC5-8198-0C2DFF8837C5}" dt="2022-10-31T22:12:45.577" v="952" actId="20577"/>
          <ac:graphicFrameMkLst>
            <pc:docMk/>
            <pc:sldMk cId="4248397228" sldId="381"/>
            <ac:graphicFrameMk id="6" creationId="{90DED64F-E67B-7F90-6BF1-DAD48E473803}"/>
          </ac:graphicFrameMkLst>
        </pc:graphicFrameChg>
      </pc:sldChg>
      <pc:sldChg chg="modSp">
        <pc:chgData name="Gams, Becky L" userId="3fec01e1-65f1-43da-8236-62c37338ddb9" providerId="ADAL" clId="{9ECCE51F-B72D-4BC5-8198-0C2DFF8837C5}" dt="2022-10-31T22:07:53.375" v="942" actId="1076"/>
        <pc:sldMkLst>
          <pc:docMk/>
          <pc:sldMk cId="3814724158" sldId="389"/>
        </pc:sldMkLst>
        <pc:picChg chg="mod">
          <ac:chgData name="Gams, Becky L" userId="3fec01e1-65f1-43da-8236-62c37338ddb9" providerId="ADAL" clId="{9ECCE51F-B72D-4BC5-8198-0C2DFF8837C5}" dt="2022-10-31T22:07:53.375" v="942" actId="1076"/>
          <ac:picMkLst>
            <pc:docMk/>
            <pc:sldMk cId="3814724158" sldId="389"/>
            <ac:picMk id="3074" creationId="{6E667AB0-D338-4F27-8381-05C37D19CBE9}"/>
          </ac:picMkLst>
        </pc:picChg>
      </pc:sldChg>
      <pc:sldChg chg="modSp mod">
        <pc:chgData name="Gams, Becky L" userId="3fec01e1-65f1-43da-8236-62c37338ddb9" providerId="ADAL" clId="{9ECCE51F-B72D-4BC5-8198-0C2DFF8837C5}" dt="2022-10-31T21:51:05.300" v="828" actId="20577"/>
        <pc:sldMkLst>
          <pc:docMk/>
          <pc:sldMk cId="3442627619" sldId="399"/>
        </pc:sldMkLst>
        <pc:spChg chg="mod">
          <ac:chgData name="Gams, Becky L" userId="3fec01e1-65f1-43da-8236-62c37338ddb9" providerId="ADAL" clId="{9ECCE51F-B72D-4BC5-8198-0C2DFF8837C5}" dt="2022-10-31T21:50:56.710" v="827" actId="27636"/>
          <ac:spMkLst>
            <pc:docMk/>
            <pc:sldMk cId="3442627619" sldId="399"/>
            <ac:spMk id="5" creationId="{44394E04-4A48-47D2-B6C8-64D3A3BDCF9D}"/>
          </ac:spMkLst>
        </pc:spChg>
        <pc:spChg chg="mod">
          <ac:chgData name="Gams, Becky L" userId="3fec01e1-65f1-43da-8236-62c37338ddb9" providerId="ADAL" clId="{9ECCE51F-B72D-4BC5-8198-0C2DFF8837C5}" dt="2022-10-31T21:51:05.300" v="828" actId="20577"/>
          <ac:spMkLst>
            <pc:docMk/>
            <pc:sldMk cId="3442627619" sldId="399"/>
            <ac:spMk id="6" creationId="{7AADEF4D-6088-49E1-8205-636DCADBB744}"/>
          </ac:spMkLst>
        </pc:spChg>
      </pc:sldChg>
      <pc:sldChg chg="modSp mod">
        <pc:chgData name="Gams, Becky L" userId="3fec01e1-65f1-43da-8236-62c37338ddb9" providerId="ADAL" clId="{9ECCE51F-B72D-4BC5-8198-0C2DFF8837C5}" dt="2022-10-31T21:51:24.084" v="842" actId="6549"/>
        <pc:sldMkLst>
          <pc:docMk/>
          <pc:sldMk cId="1955000319" sldId="400"/>
        </pc:sldMkLst>
        <pc:spChg chg="mod">
          <ac:chgData name="Gams, Becky L" userId="3fec01e1-65f1-43da-8236-62c37338ddb9" providerId="ADAL" clId="{9ECCE51F-B72D-4BC5-8198-0C2DFF8837C5}" dt="2022-10-31T21:51:24.084" v="842" actId="6549"/>
          <ac:spMkLst>
            <pc:docMk/>
            <pc:sldMk cId="1955000319" sldId="400"/>
            <ac:spMk id="2" creationId="{734AFF04-8EEE-45EB-B445-55E075D78C91}"/>
          </ac:spMkLst>
        </pc:spChg>
      </pc:sldChg>
      <pc:sldChg chg="del">
        <pc:chgData name="Gams, Becky L" userId="3fec01e1-65f1-43da-8236-62c37338ddb9" providerId="ADAL" clId="{9ECCE51F-B72D-4BC5-8198-0C2DFF8837C5}" dt="2022-10-31T22:23:02.755" v="1177" actId="47"/>
        <pc:sldMkLst>
          <pc:docMk/>
          <pc:sldMk cId="1105674815" sldId="444"/>
        </pc:sldMkLst>
      </pc:sldChg>
      <pc:sldChg chg="del">
        <pc:chgData name="Gams, Becky L" userId="3fec01e1-65f1-43da-8236-62c37338ddb9" providerId="ADAL" clId="{9ECCE51F-B72D-4BC5-8198-0C2DFF8837C5}" dt="2022-10-31T22:23:04.011" v="1178" actId="47"/>
        <pc:sldMkLst>
          <pc:docMk/>
          <pc:sldMk cId="3127515195" sldId="445"/>
        </pc:sldMkLst>
      </pc:sldChg>
      <pc:sldChg chg="del">
        <pc:chgData name="Gams, Becky L" userId="3fec01e1-65f1-43da-8236-62c37338ddb9" providerId="ADAL" clId="{9ECCE51F-B72D-4BC5-8198-0C2DFF8837C5}" dt="2022-10-31T22:23:05.184" v="1179" actId="47"/>
        <pc:sldMkLst>
          <pc:docMk/>
          <pc:sldMk cId="1792584053" sldId="446"/>
        </pc:sldMkLst>
      </pc:sldChg>
      <pc:sldChg chg="modSp mod">
        <pc:chgData name="Gams, Becky L" userId="3fec01e1-65f1-43da-8236-62c37338ddb9" providerId="ADAL" clId="{9ECCE51F-B72D-4BC5-8198-0C2DFF8837C5}" dt="2022-10-31T22:19:03.496" v="1141" actId="20577"/>
        <pc:sldMkLst>
          <pc:docMk/>
          <pc:sldMk cId="1509702100" sldId="447"/>
        </pc:sldMkLst>
        <pc:spChg chg="mod">
          <ac:chgData name="Gams, Becky L" userId="3fec01e1-65f1-43da-8236-62c37338ddb9" providerId="ADAL" clId="{9ECCE51F-B72D-4BC5-8198-0C2DFF8837C5}" dt="2022-10-31T22:19:03.496" v="1141" actId="20577"/>
          <ac:spMkLst>
            <pc:docMk/>
            <pc:sldMk cId="1509702100" sldId="447"/>
            <ac:spMk id="3" creationId="{43D10943-9EAE-5145-8945-DD1877790619}"/>
          </ac:spMkLst>
        </pc:spChg>
      </pc:sldChg>
      <pc:sldChg chg="modSp mod">
        <pc:chgData name="Gams, Becky L" userId="3fec01e1-65f1-43da-8236-62c37338ddb9" providerId="ADAL" clId="{9ECCE51F-B72D-4BC5-8198-0C2DFF8837C5}" dt="2022-10-31T22:21:23.354" v="1176" actId="27636"/>
        <pc:sldMkLst>
          <pc:docMk/>
          <pc:sldMk cId="2302149908" sldId="448"/>
        </pc:sldMkLst>
        <pc:spChg chg="mod">
          <ac:chgData name="Gams, Becky L" userId="3fec01e1-65f1-43da-8236-62c37338ddb9" providerId="ADAL" clId="{9ECCE51F-B72D-4BC5-8198-0C2DFF8837C5}" dt="2022-10-31T22:21:23.354" v="1176" actId="27636"/>
          <ac:spMkLst>
            <pc:docMk/>
            <pc:sldMk cId="2302149908" sldId="448"/>
            <ac:spMk id="3" creationId="{00000000-0000-0000-0000-000000000000}"/>
          </ac:spMkLst>
        </pc:spChg>
      </pc:sldChg>
      <pc:sldChg chg="modSp mod">
        <pc:chgData name="Gams, Becky L" userId="3fec01e1-65f1-43da-8236-62c37338ddb9" providerId="ADAL" clId="{9ECCE51F-B72D-4BC5-8198-0C2DFF8837C5}" dt="2022-10-31T22:03:15.158" v="932" actId="20577"/>
        <pc:sldMkLst>
          <pc:docMk/>
          <pc:sldMk cId="288282793" sldId="457"/>
        </pc:sldMkLst>
        <pc:spChg chg="mod">
          <ac:chgData name="Gams, Becky L" userId="3fec01e1-65f1-43da-8236-62c37338ddb9" providerId="ADAL" clId="{9ECCE51F-B72D-4BC5-8198-0C2DFF8837C5}" dt="2022-10-31T22:03:15.158" v="932" actId="20577"/>
          <ac:spMkLst>
            <pc:docMk/>
            <pc:sldMk cId="288282793" sldId="457"/>
            <ac:spMk id="12" creationId="{2291FE3D-E82C-4298-8D3F-A2A5DBF057F2}"/>
          </ac:spMkLst>
        </pc:spChg>
      </pc:sldChg>
      <pc:sldChg chg="modSp">
        <pc:chgData name="Gams, Becky L" userId="3fec01e1-65f1-43da-8236-62c37338ddb9" providerId="ADAL" clId="{9ECCE51F-B72D-4BC5-8198-0C2DFF8837C5}" dt="2022-10-31T21:57:09.299" v="898" actId="20577"/>
        <pc:sldMkLst>
          <pc:docMk/>
          <pc:sldMk cId="1310126792" sldId="459"/>
        </pc:sldMkLst>
        <pc:graphicFrameChg chg="mod">
          <ac:chgData name="Gams, Becky L" userId="3fec01e1-65f1-43da-8236-62c37338ddb9" providerId="ADAL" clId="{9ECCE51F-B72D-4BC5-8198-0C2DFF8837C5}" dt="2022-10-31T21:57:09.299" v="898" actId="20577"/>
          <ac:graphicFrameMkLst>
            <pc:docMk/>
            <pc:sldMk cId="1310126792" sldId="459"/>
            <ac:graphicFrameMk id="7" creationId="{3EC58297-1038-44EE-AFC1-54F8B1B92179}"/>
          </ac:graphicFrameMkLst>
        </pc:graphicFrameChg>
      </pc:sldChg>
      <pc:sldChg chg="modSp mod">
        <pc:chgData name="Gams, Becky L" userId="3fec01e1-65f1-43da-8236-62c37338ddb9" providerId="ADAL" clId="{9ECCE51F-B72D-4BC5-8198-0C2DFF8837C5}" dt="2022-10-31T22:03:31.526" v="933" actId="2711"/>
        <pc:sldMkLst>
          <pc:docMk/>
          <pc:sldMk cId="4166046102" sldId="461"/>
        </pc:sldMkLst>
        <pc:spChg chg="mod">
          <ac:chgData name="Gams, Becky L" userId="3fec01e1-65f1-43da-8236-62c37338ddb9" providerId="ADAL" clId="{9ECCE51F-B72D-4BC5-8198-0C2DFF8837C5}" dt="2022-10-31T22:03:31.526" v="933" actId="2711"/>
          <ac:spMkLst>
            <pc:docMk/>
            <pc:sldMk cId="4166046102" sldId="461"/>
            <ac:spMk id="3" creationId="{8DA36E79-5561-418B-B0E2-CECB3D9E2DA7}"/>
          </ac:spMkLst>
        </pc:spChg>
      </pc:sldChg>
      <pc:sldChg chg="modSp">
        <pc:chgData name="Gams, Becky L" userId="3fec01e1-65f1-43da-8236-62c37338ddb9" providerId="ADAL" clId="{9ECCE51F-B72D-4BC5-8198-0C2DFF8837C5}" dt="2022-10-31T22:04:04.293" v="935" actId="207"/>
        <pc:sldMkLst>
          <pc:docMk/>
          <pc:sldMk cId="1606708764" sldId="464"/>
        </pc:sldMkLst>
        <pc:graphicFrameChg chg="mod">
          <ac:chgData name="Gams, Becky L" userId="3fec01e1-65f1-43da-8236-62c37338ddb9" providerId="ADAL" clId="{9ECCE51F-B72D-4BC5-8198-0C2DFF8837C5}" dt="2022-10-31T22:04:04.293" v="935" actId="207"/>
          <ac:graphicFrameMkLst>
            <pc:docMk/>
            <pc:sldMk cId="1606708764" sldId="464"/>
            <ac:graphicFrameMk id="5" creationId="{1C96415F-F5A8-430E-AE17-D0F7EC9F718D}"/>
          </ac:graphicFrameMkLst>
        </pc:graphicFrameChg>
      </pc:sldChg>
      <pc:sldChg chg="addSp delSp modSp new mod ord">
        <pc:chgData name="Gams, Becky L" userId="3fec01e1-65f1-43da-8236-62c37338ddb9" providerId="ADAL" clId="{9ECCE51F-B72D-4BC5-8198-0C2DFF8837C5}" dt="2022-10-31T21:49:51.794" v="804" actId="1076"/>
        <pc:sldMkLst>
          <pc:docMk/>
          <pc:sldMk cId="861283902" sldId="465"/>
        </pc:sldMkLst>
        <pc:spChg chg="del">
          <ac:chgData name="Gams, Becky L" userId="3fec01e1-65f1-43da-8236-62c37338ddb9" providerId="ADAL" clId="{9ECCE51F-B72D-4BC5-8198-0C2DFF8837C5}" dt="2022-10-31T21:16:03.090" v="1"/>
          <ac:spMkLst>
            <pc:docMk/>
            <pc:sldMk cId="861283902" sldId="465"/>
            <ac:spMk id="2" creationId="{095CF211-2508-452D-8F02-D618545715BD}"/>
          </ac:spMkLst>
        </pc:spChg>
        <pc:spChg chg="del">
          <ac:chgData name="Gams, Becky L" userId="3fec01e1-65f1-43da-8236-62c37338ddb9" providerId="ADAL" clId="{9ECCE51F-B72D-4BC5-8198-0C2DFF8837C5}" dt="2022-10-31T21:16:03.090" v="1"/>
          <ac:spMkLst>
            <pc:docMk/>
            <pc:sldMk cId="861283902" sldId="465"/>
            <ac:spMk id="3" creationId="{61B76A59-637B-4B35-B42B-A138CC883C9A}"/>
          </ac:spMkLst>
        </pc:spChg>
        <pc:spChg chg="mod">
          <ac:chgData name="Gams, Becky L" userId="3fec01e1-65f1-43da-8236-62c37338ddb9" providerId="ADAL" clId="{9ECCE51F-B72D-4BC5-8198-0C2DFF8837C5}" dt="2022-10-31T21:16:03.090" v="1"/>
          <ac:spMkLst>
            <pc:docMk/>
            <pc:sldMk cId="861283902" sldId="465"/>
            <ac:spMk id="4" creationId="{A675FC02-9B44-47BC-B4B1-6D281466B07E}"/>
          </ac:spMkLst>
        </pc:spChg>
        <pc:spChg chg="add mod">
          <ac:chgData name="Gams, Becky L" userId="3fec01e1-65f1-43da-8236-62c37338ddb9" providerId="ADAL" clId="{9ECCE51F-B72D-4BC5-8198-0C2DFF8837C5}" dt="2022-10-31T21:17:55.476" v="13" actId="404"/>
          <ac:spMkLst>
            <pc:docMk/>
            <pc:sldMk cId="861283902" sldId="465"/>
            <ac:spMk id="5" creationId="{76796A72-063D-421B-8999-E272717CAFE4}"/>
          </ac:spMkLst>
        </pc:spChg>
        <pc:spChg chg="add mod">
          <ac:chgData name="Gams, Becky L" userId="3fec01e1-65f1-43da-8236-62c37338ddb9" providerId="ADAL" clId="{9ECCE51F-B72D-4BC5-8198-0C2DFF8837C5}" dt="2022-10-31T21:49:25.493" v="800" actId="403"/>
          <ac:spMkLst>
            <pc:docMk/>
            <pc:sldMk cId="861283902" sldId="465"/>
            <ac:spMk id="6" creationId="{D53CC0F7-8B3C-42B8-BF1A-206481827F18}"/>
          </ac:spMkLst>
        </pc:spChg>
        <pc:spChg chg="add mod">
          <ac:chgData name="Gams, Becky L" userId="3fec01e1-65f1-43da-8236-62c37338ddb9" providerId="ADAL" clId="{9ECCE51F-B72D-4BC5-8198-0C2DFF8837C5}" dt="2022-10-31T21:49:43.330" v="802" actId="14100"/>
          <ac:spMkLst>
            <pc:docMk/>
            <pc:sldMk cId="861283902" sldId="465"/>
            <ac:spMk id="7" creationId="{8CD6B463-3B85-4160-BB8A-FF069958C908}"/>
          </ac:spMkLst>
        </pc:spChg>
        <pc:spChg chg="add mod">
          <ac:chgData name="Gams, Becky L" userId="3fec01e1-65f1-43da-8236-62c37338ddb9" providerId="ADAL" clId="{9ECCE51F-B72D-4BC5-8198-0C2DFF8837C5}" dt="2022-10-31T21:49:51.794" v="804" actId="1076"/>
          <ac:spMkLst>
            <pc:docMk/>
            <pc:sldMk cId="861283902" sldId="465"/>
            <ac:spMk id="8" creationId="{174FB218-39F6-4028-A10C-088C3B76E1DE}"/>
          </ac:spMkLst>
        </pc:spChg>
        <pc:picChg chg="add del mod">
          <ac:chgData name="Gams, Becky L" userId="3fec01e1-65f1-43da-8236-62c37338ddb9" providerId="ADAL" clId="{9ECCE51F-B72D-4BC5-8198-0C2DFF8837C5}" dt="2022-10-31T21:26:45.058" v="159" actId="478"/>
          <ac:picMkLst>
            <pc:docMk/>
            <pc:sldMk cId="861283902" sldId="465"/>
            <ac:picMk id="9" creationId="{0B827769-6195-49CC-852B-FE6CD4CC4EDE}"/>
          </ac:picMkLst>
        </pc:picChg>
      </pc:sldChg>
      <pc:sldChg chg="modSp new mod">
        <pc:chgData name="Gams, Becky L" userId="3fec01e1-65f1-43da-8236-62c37338ddb9" providerId="ADAL" clId="{9ECCE51F-B72D-4BC5-8198-0C2DFF8837C5}" dt="2022-10-31T22:21:06.619" v="1174" actId="255"/>
        <pc:sldMkLst>
          <pc:docMk/>
          <pc:sldMk cId="587399929" sldId="466"/>
        </pc:sldMkLst>
        <pc:spChg chg="mod">
          <ac:chgData name="Gams, Becky L" userId="3fec01e1-65f1-43da-8236-62c37338ddb9" providerId="ADAL" clId="{9ECCE51F-B72D-4BC5-8198-0C2DFF8837C5}" dt="2022-10-31T22:20:29.742" v="1169" actId="404"/>
          <ac:spMkLst>
            <pc:docMk/>
            <pc:sldMk cId="587399929" sldId="466"/>
            <ac:spMk id="2" creationId="{1CAEB19B-3AFF-44BB-8F37-12FBD26168E8}"/>
          </ac:spMkLst>
        </pc:spChg>
        <pc:spChg chg="mod">
          <ac:chgData name="Gams, Becky L" userId="3fec01e1-65f1-43da-8236-62c37338ddb9" providerId="ADAL" clId="{9ECCE51F-B72D-4BC5-8198-0C2DFF8837C5}" dt="2022-10-31T22:21:06.619" v="1174" actId="255"/>
          <ac:spMkLst>
            <pc:docMk/>
            <pc:sldMk cId="587399929" sldId="466"/>
            <ac:spMk id="3" creationId="{2BA56CCF-2182-47F4-B955-E612AAAA6BB3}"/>
          </ac:spMkLst>
        </pc:spChg>
      </pc:sldChg>
    </pc:docChg>
  </pc:docChgLst>
  <pc:docChgLst>
    <pc:chgData name="Gams, Becky L" userId="3fec01e1-65f1-43da-8236-62c37338ddb9" providerId="ADAL" clId="{61352D7F-342C-4FBF-9CF6-CA519561B632}"/>
    <pc:docChg chg="undo custSel delSld modSld sldOrd modSection">
      <pc:chgData name="Gams, Becky L" userId="3fec01e1-65f1-43da-8236-62c37338ddb9" providerId="ADAL" clId="{61352D7F-342C-4FBF-9CF6-CA519561B632}" dt="2022-10-31T01:52:27.782" v="2499" actId="5793"/>
      <pc:docMkLst>
        <pc:docMk/>
      </pc:docMkLst>
      <pc:sldChg chg="modSp mod">
        <pc:chgData name="Gams, Becky L" userId="3fec01e1-65f1-43da-8236-62c37338ddb9" providerId="ADAL" clId="{61352D7F-342C-4FBF-9CF6-CA519561B632}" dt="2022-10-31T01:07:15.023" v="2422" actId="6549"/>
        <pc:sldMkLst>
          <pc:docMk/>
          <pc:sldMk cId="2270819952" sldId="280"/>
        </pc:sldMkLst>
        <pc:spChg chg="mod">
          <ac:chgData name="Gams, Becky L" userId="3fec01e1-65f1-43da-8236-62c37338ddb9" providerId="ADAL" clId="{61352D7F-342C-4FBF-9CF6-CA519561B632}" dt="2022-10-31T01:07:15.023" v="2422" actId="6549"/>
          <ac:spMkLst>
            <pc:docMk/>
            <pc:sldMk cId="2270819952" sldId="280"/>
            <ac:spMk id="3" creationId="{B9F3B3A0-EAAD-564C-B6E8-90C0E26D5278}"/>
          </ac:spMkLst>
        </pc:spChg>
      </pc:sldChg>
      <pc:sldChg chg="modSp mod">
        <pc:chgData name="Gams, Becky L" userId="3fec01e1-65f1-43da-8236-62c37338ddb9" providerId="ADAL" clId="{61352D7F-342C-4FBF-9CF6-CA519561B632}" dt="2022-10-31T00:19:50.878" v="1591" actId="403"/>
        <pc:sldMkLst>
          <pc:docMk/>
          <pc:sldMk cId="2327647180" sldId="334"/>
        </pc:sldMkLst>
        <pc:spChg chg="mod">
          <ac:chgData name="Gams, Becky L" userId="3fec01e1-65f1-43da-8236-62c37338ddb9" providerId="ADAL" clId="{61352D7F-342C-4FBF-9CF6-CA519561B632}" dt="2022-10-31T00:19:50.878" v="1591" actId="403"/>
          <ac:spMkLst>
            <pc:docMk/>
            <pc:sldMk cId="2327647180" sldId="334"/>
            <ac:spMk id="7" creationId="{A44D2200-2C42-4EEA-A813-F58CA10E5A74}"/>
          </ac:spMkLst>
        </pc:spChg>
      </pc:sldChg>
      <pc:sldChg chg="modSp mod">
        <pc:chgData name="Gams, Becky L" userId="3fec01e1-65f1-43da-8236-62c37338ddb9" providerId="ADAL" clId="{61352D7F-342C-4FBF-9CF6-CA519561B632}" dt="2022-10-31T00:20:09.642" v="1592" actId="403"/>
        <pc:sldMkLst>
          <pc:docMk/>
          <pc:sldMk cId="603825401" sldId="335"/>
        </pc:sldMkLst>
        <pc:spChg chg="mod">
          <ac:chgData name="Gams, Becky L" userId="3fec01e1-65f1-43da-8236-62c37338ddb9" providerId="ADAL" clId="{61352D7F-342C-4FBF-9CF6-CA519561B632}" dt="2022-10-31T00:20:09.642" v="1592" actId="403"/>
          <ac:spMkLst>
            <pc:docMk/>
            <pc:sldMk cId="603825401" sldId="335"/>
            <ac:spMk id="9" creationId="{4C88CBF5-CDC3-4536-88C9-C363B6ED81EF}"/>
          </ac:spMkLst>
        </pc:spChg>
      </pc:sldChg>
      <pc:sldChg chg="modSp mod">
        <pc:chgData name="Gams, Becky L" userId="3fec01e1-65f1-43da-8236-62c37338ddb9" providerId="ADAL" clId="{61352D7F-342C-4FBF-9CF6-CA519561B632}" dt="2022-10-31T00:20:22.017" v="1594" actId="403"/>
        <pc:sldMkLst>
          <pc:docMk/>
          <pc:sldMk cId="599895017" sldId="356"/>
        </pc:sldMkLst>
        <pc:spChg chg="mod">
          <ac:chgData name="Gams, Becky L" userId="3fec01e1-65f1-43da-8236-62c37338ddb9" providerId="ADAL" clId="{61352D7F-342C-4FBF-9CF6-CA519561B632}" dt="2022-10-31T00:20:22.017" v="1594" actId="403"/>
          <ac:spMkLst>
            <pc:docMk/>
            <pc:sldMk cId="599895017" sldId="356"/>
            <ac:spMk id="12" creationId="{AC7276ED-73E9-4B9E-886C-06F6C42D6410}"/>
          </ac:spMkLst>
        </pc:spChg>
      </pc:sldChg>
      <pc:sldChg chg="modSp mod">
        <pc:chgData name="Gams, Becky L" userId="3fec01e1-65f1-43da-8236-62c37338ddb9" providerId="ADAL" clId="{61352D7F-342C-4FBF-9CF6-CA519561B632}" dt="2022-10-31T00:20:35.255" v="1596" actId="403"/>
        <pc:sldMkLst>
          <pc:docMk/>
          <pc:sldMk cId="1518076650" sldId="357"/>
        </pc:sldMkLst>
        <pc:spChg chg="mod">
          <ac:chgData name="Gams, Becky L" userId="3fec01e1-65f1-43da-8236-62c37338ddb9" providerId="ADAL" clId="{61352D7F-342C-4FBF-9CF6-CA519561B632}" dt="2022-10-31T00:20:35.255" v="1596" actId="403"/>
          <ac:spMkLst>
            <pc:docMk/>
            <pc:sldMk cId="1518076650" sldId="357"/>
            <ac:spMk id="12" creationId="{8D1C0719-57D0-4DE5-A836-DD6D7C26CA3E}"/>
          </ac:spMkLst>
        </pc:spChg>
      </pc:sldChg>
      <pc:sldChg chg="modSp mod">
        <pc:chgData name="Gams, Becky L" userId="3fec01e1-65f1-43da-8236-62c37338ddb9" providerId="ADAL" clId="{61352D7F-342C-4FBF-9CF6-CA519561B632}" dt="2022-10-31T00:20:49.186" v="1598" actId="403"/>
        <pc:sldMkLst>
          <pc:docMk/>
          <pc:sldMk cId="1139470169" sldId="358"/>
        </pc:sldMkLst>
        <pc:spChg chg="mod">
          <ac:chgData name="Gams, Becky L" userId="3fec01e1-65f1-43da-8236-62c37338ddb9" providerId="ADAL" clId="{61352D7F-342C-4FBF-9CF6-CA519561B632}" dt="2022-10-31T00:20:49.186" v="1598" actId="403"/>
          <ac:spMkLst>
            <pc:docMk/>
            <pc:sldMk cId="1139470169" sldId="358"/>
            <ac:spMk id="17" creationId="{C3921716-7B62-4C73-B985-9689C4CCFFD7}"/>
          </ac:spMkLst>
        </pc:spChg>
      </pc:sldChg>
      <pc:sldChg chg="modSp mod">
        <pc:chgData name="Gams, Becky L" userId="3fec01e1-65f1-43da-8236-62c37338ddb9" providerId="ADAL" clId="{61352D7F-342C-4FBF-9CF6-CA519561B632}" dt="2022-10-31T00:21:35.694" v="1602" actId="403"/>
        <pc:sldMkLst>
          <pc:docMk/>
          <pc:sldMk cId="4085679930" sldId="359"/>
        </pc:sldMkLst>
        <pc:spChg chg="mod">
          <ac:chgData name="Gams, Becky L" userId="3fec01e1-65f1-43da-8236-62c37338ddb9" providerId="ADAL" clId="{61352D7F-342C-4FBF-9CF6-CA519561B632}" dt="2022-10-31T00:21:35.694" v="1602" actId="403"/>
          <ac:spMkLst>
            <pc:docMk/>
            <pc:sldMk cId="4085679930" sldId="359"/>
            <ac:spMk id="9" creationId="{E514A4FE-EEEB-4EB1-9765-00430FA07163}"/>
          </ac:spMkLst>
        </pc:spChg>
        <pc:graphicFrameChg chg="mod">
          <ac:chgData name="Gams, Becky L" userId="3fec01e1-65f1-43da-8236-62c37338ddb9" providerId="ADAL" clId="{61352D7F-342C-4FBF-9CF6-CA519561B632}" dt="2022-10-30T23:13:39.569" v="263" actId="20577"/>
          <ac:graphicFrameMkLst>
            <pc:docMk/>
            <pc:sldMk cId="4085679930" sldId="359"/>
            <ac:graphicFrameMk id="18" creationId="{635CDA92-B847-8ACB-7B28-2A02E3EF171C}"/>
          </ac:graphicFrameMkLst>
        </pc:graphicFrameChg>
      </pc:sldChg>
      <pc:sldChg chg="modSp mod">
        <pc:chgData name="Gams, Becky L" userId="3fec01e1-65f1-43da-8236-62c37338ddb9" providerId="ADAL" clId="{61352D7F-342C-4FBF-9CF6-CA519561B632}" dt="2022-10-31T00:34:24.104" v="1719" actId="403"/>
        <pc:sldMkLst>
          <pc:docMk/>
          <pc:sldMk cId="2825534368" sldId="369"/>
        </pc:sldMkLst>
        <pc:spChg chg="mod">
          <ac:chgData name="Gams, Becky L" userId="3fec01e1-65f1-43da-8236-62c37338ddb9" providerId="ADAL" clId="{61352D7F-342C-4FBF-9CF6-CA519561B632}" dt="2022-10-31T00:34:24.104" v="1719" actId="403"/>
          <ac:spMkLst>
            <pc:docMk/>
            <pc:sldMk cId="2825534368" sldId="369"/>
            <ac:spMk id="5" creationId="{65C53E65-28DB-47EE-A3B6-E35000DD6200}"/>
          </ac:spMkLst>
        </pc:spChg>
      </pc:sldChg>
      <pc:sldChg chg="modSp mod ord">
        <pc:chgData name="Gams, Becky L" userId="3fec01e1-65f1-43da-8236-62c37338ddb9" providerId="ADAL" clId="{61352D7F-342C-4FBF-9CF6-CA519561B632}" dt="2022-10-31T00:52:21.153" v="2363" actId="14"/>
        <pc:sldMkLst>
          <pc:docMk/>
          <pc:sldMk cId="1417429031" sldId="374"/>
        </pc:sldMkLst>
        <pc:spChg chg="mod">
          <ac:chgData name="Gams, Becky L" userId="3fec01e1-65f1-43da-8236-62c37338ddb9" providerId="ADAL" clId="{61352D7F-342C-4FBF-9CF6-CA519561B632}" dt="2022-10-31T00:52:21.153" v="2363" actId="14"/>
          <ac:spMkLst>
            <pc:docMk/>
            <pc:sldMk cId="1417429031" sldId="374"/>
            <ac:spMk id="4" creationId="{00000000-0000-0000-0000-000000000000}"/>
          </ac:spMkLst>
        </pc:spChg>
      </pc:sldChg>
      <pc:sldChg chg="modSp mod">
        <pc:chgData name="Gams, Becky L" userId="3fec01e1-65f1-43da-8236-62c37338ddb9" providerId="ADAL" clId="{61352D7F-342C-4FBF-9CF6-CA519561B632}" dt="2022-10-30T23:28:14.678" v="549" actId="1076"/>
        <pc:sldMkLst>
          <pc:docMk/>
          <pc:sldMk cId="1496565216" sldId="375"/>
        </pc:sldMkLst>
        <pc:spChg chg="mod">
          <ac:chgData name="Gams, Becky L" userId="3fec01e1-65f1-43da-8236-62c37338ddb9" providerId="ADAL" clId="{61352D7F-342C-4FBF-9CF6-CA519561B632}" dt="2022-10-30T23:26:57.692" v="539" actId="20577"/>
          <ac:spMkLst>
            <pc:docMk/>
            <pc:sldMk cId="1496565216" sldId="375"/>
            <ac:spMk id="2" creationId="{00000000-0000-0000-0000-000000000000}"/>
          </ac:spMkLst>
        </pc:spChg>
        <pc:spChg chg="mod">
          <ac:chgData name="Gams, Becky L" userId="3fec01e1-65f1-43da-8236-62c37338ddb9" providerId="ADAL" clId="{61352D7F-342C-4FBF-9CF6-CA519561B632}" dt="2022-10-30T23:28:07.109" v="548" actId="403"/>
          <ac:spMkLst>
            <pc:docMk/>
            <pc:sldMk cId="1496565216" sldId="375"/>
            <ac:spMk id="3" creationId="{00000000-0000-0000-0000-000000000000}"/>
          </ac:spMkLst>
        </pc:spChg>
        <pc:picChg chg="mod">
          <ac:chgData name="Gams, Becky L" userId="3fec01e1-65f1-43da-8236-62c37338ddb9" providerId="ADAL" clId="{61352D7F-342C-4FBF-9CF6-CA519561B632}" dt="2022-10-30T23:28:14.678" v="549" actId="1076"/>
          <ac:picMkLst>
            <pc:docMk/>
            <pc:sldMk cId="1496565216" sldId="375"/>
            <ac:picMk id="6" creationId="{191A2F77-1A7B-44F2-96C0-27FFEFC9C7D3}"/>
          </ac:picMkLst>
        </pc:picChg>
      </pc:sldChg>
      <pc:sldChg chg="delSp modSp mod">
        <pc:chgData name="Gams, Becky L" userId="3fec01e1-65f1-43da-8236-62c37338ddb9" providerId="ADAL" clId="{61352D7F-342C-4FBF-9CF6-CA519561B632}" dt="2022-10-31T00:32:44.424" v="1709"/>
        <pc:sldMkLst>
          <pc:docMk/>
          <pc:sldMk cId="2811319565" sldId="376"/>
        </pc:sldMkLst>
        <pc:spChg chg="mod">
          <ac:chgData name="Gams, Becky L" userId="3fec01e1-65f1-43da-8236-62c37338ddb9" providerId="ADAL" clId="{61352D7F-342C-4FBF-9CF6-CA519561B632}" dt="2022-10-31T00:23:09.045" v="1670" actId="6549"/>
          <ac:spMkLst>
            <pc:docMk/>
            <pc:sldMk cId="2811319565" sldId="376"/>
            <ac:spMk id="2" creationId="{00000000-0000-0000-0000-000000000000}"/>
          </ac:spMkLst>
        </pc:spChg>
        <pc:spChg chg="del mod">
          <ac:chgData name="Gams, Becky L" userId="3fec01e1-65f1-43da-8236-62c37338ddb9" providerId="ADAL" clId="{61352D7F-342C-4FBF-9CF6-CA519561B632}" dt="2022-10-31T00:32:44.424" v="1709"/>
          <ac:spMkLst>
            <pc:docMk/>
            <pc:sldMk cId="2811319565" sldId="376"/>
            <ac:spMk id="5" creationId="{578583D2-4B92-4954-9838-897D2E0D68A7}"/>
          </ac:spMkLst>
        </pc:spChg>
        <pc:graphicFrameChg chg="modGraphic">
          <ac:chgData name="Gams, Becky L" userId="3fec01e1-65f1-43da-8236-62c37338ddb9" providerId="ADAL" clId="{61352D7F-342C-4FBF-9CF6-CA519561B632}" dt="2022-10-30T23:12:27.390" v="236" actId="207"/>
          <ac:graphicFrameMkLst>
            <pc:docMk/>
            <pc:sldMk cId="2811319565" sldId="376"/>
            <ac:graphicFrameMk id="3" creationId="{7E9BD3B0-3086-4120-B866-9239549EE0A0}"/>
          </ac:graphicFrameMkLst>
        </pc:graphicFrameChg>
      </pc:sldChg>
      <pc:sldChg chg="modSp mod">
        <pc:chgData name="Gams, Becky L" userId="3fec01e1-65f1-43da-8236-62c37338ddb9" providerId="ADAL" clId="{61352D7F-342C-4FBF-9CF6-CA519561B632}" dt="2022-10-31T01:52:27.782" v="2499" actId="5793"/>
        <pc:sldMkLst>
          <pc:docMk/>
          <pc:sldMk cId="3667937213" sldId="377"/>
        </pc:sldMkLst>
        <pc:spChg chg="mod">
          <ac:chgData name="Gams, Becky L" userId="3fec01e1-65f1-43da-8236-62c37338ddb9" providerId="ADAL" clId="{61352D7F-342C-4FBF-9CF6-CA519561B632}" dt="2022-10-31T01:52:27.782" v="2499" actId="5793"/>
          <ac:spMkLst>
            <pc:docMk/>
            <pc:sldMk cId="3667937213" sldId="377"/>
            <ac:spMk id="4" creationId="{00000000-0000-0000-0000-000000000000}"/>
          </ac:spMkLst>
        </pc:spChg>
      </pc:sldChg>
      <pc:sldChg chg="modSp mod">
        <pc:chgData name="Gams, Becky L" userId="3fec01e1-65f1-43da-8236-62c37338ddb9" providerId="ADAL" clId="{61352D7F-342C-4FBF-9CF6-CA519561B632}" dt="2022-10-30T23:57:42.869" v="808" actId="1076"/>
        <pc:sldMkLst>
          <pc:docMk/>
          <pc:sldMk cId="690472995" sldId="379"/>
        </pc:sldMkLst>
        <pc:spChg chg="mod">
          <ac:chgData name="Gams, Becky L" userId="3fec01e1-65f1-43da-8236-62c37338ddb9" providerId="ADAL" clId="{61352D7F-342C-4FBF-9CF6-CA519561B632}" dt="2022-10-30T23:54:36.390" v="778" actId="1076"/>
          <ac:spMkLst>
            <pc:docMk/>
            <pc:sldMk cId="690472995" sldId="379"/>
            <ac:spMk id="36" creationId="{55F6A21B-84F0-473B-A1D0-DA77D9609015}"/>
          </ac:spMkLst>
        </pc:spChg>
        <pc:spChg chg="mod">
          <ac:chgData name="Gams, Becky L" userId="3fec01e1-65f1-43da-8236-62c37338ddb9" providerId="ADAL" clId="{61352D7F-342C-4FBF-9CF6-CA519561B632}" dt="2022-10-30T23:56:42.706" v="804" actId="20577"/>
          <ac:spMkLst>
            <pc:docMk/>
            <pc:sldMk cId="690472995" sldId="379"/>
            <ac:spMk id="134" creationId="{00000000-0000-0000-0000-000000000000}"/>
          </ac:spMkLst>
        </pc:spChg>
        <pc:spChg chg="mod">
          <ac:chgData name="Gams, Becky L" userId="3fec01e1-65f1-43da-8236-62c37338ddb9" providerId="ADAL" clId="{61352D7F-342C-4FBF-9CF6-CA519561B632}" dt="2022-10-30T23:57:10.456" v="805" actId="120"/>
          <ac:spMkLst>
            <pc:docMk/>
            <pc:sldMk cId="690472995" sldId="379"/>
            <ac:spMk id="137" creationId="{00000000-0000-0000-0000-000000000000}"/>
          </ac:spMkLst>
        </pc:spChg>
        <pc:spChg chg="mod">
          <ac:chgData name="Gams, Becky L" userId="3fec01e1-65f1-43da-8236-62c37338ddb9" providerId="ADAL" clId="{61352D7F-342C-4FBF-9CF6-CA519561B632}" dt="2022-10-30T23:57:33.916" v="807" actId="14100"/>
          <ac:spMkLst>
            <pc:docMk/>
            <pc:sldMk cId="690472995" sldId="379"/>
            <ac:spMk id="138" creationId="{00000000-0000-0000-0000-000000000000}"/>
          </ac:spMkLst>
        </pc:spChg>
        <pc:spChg chg="mod">
          <ac:chgData name="Gams, Becky L" userId="3fec01e1-65f1-43da-8236-62c37338ddb9" providerId="ADAL" clId="{61352D7F-342C-4FBF-9CF6-CA519561B632}" dt="2022-10-30T23:57:42.869" v="808" actId="1076"/>
          <ac:spMkLst>
            <pc:docMk/>
            <pc:sldMk cId="690472995" sldId="379"/>
            <ac:spMk id="139" creationId="{00000000-0000-0000-0000-000000000000}"/>
          </ac:spMkLst>
        </pc:spChg>
        <pc:cxnChg chg="mod">
          <ac:chgData name="Gams, Becky L" userId="3fec01e1-65f1-43da-8236-62c37338ddb9" providerId="ADAL" clId="{61352D7F-342C-4FBF-9CF6-CA519561B632}" dt="2022-10-30T23:57:33.916" v="807" actId="14100"/>
          <ac:cxnSpMkLst>
            <pc:docMk/>
            <pc:sldMk cId="690472995" sldId="379"/>
            <ac:cxnSpMk id="163" creationId="{00000000-0000-0000-0000-000000000000}"/>
          </ac:cxnSpMkLst>
        </pc:cxnChg>
        <pc:cxnChg chg="mod">
          <ac:chgData name="Gams, Becky L" userId="3fec01e1-65f1-43da-8236-62c37338ddb9" providerId="ADAL" clId="{61352D7F-342C-4FBF-9CF6-CA519561B632}" dt="2022-10-30T23:57:42.869" v="808" actId="1076"/>
          <ac:cxnSpMkLst>
            <pc:docMk/>
            <pc:sldMk cId="690472995" sldId="379"/>
            <ac:cxnSpMk id="165" creationId="{00000000-0000-0000-0000-000000000000}"/>
          </ac:cxnSpMkLst>
        </pc:cxnChg>
      </pc:sldChg>
      <pc:sldChg chg="addSp delSp modSp mod ord">
        <pc:chgData name="Gams, Becky L" userId="3fec01e1-65f1-43da-8236-62c37338ddb9" providerId="ADAL" clId="{61352D7F-342C-4FBF-9CF6-CA519561B632}" dt="2022-10-31T01:52:13.475" v="2497" actId="1076"/>
        <pc:sldMkLst>
          <pc:docMk/>
          <pc:sldMk cId="4248397228" sldId="381"/>
        </pc:sldMkLst>
        <pc:spChg chg="mod">
          <ac:chgData name="Gams, Becky L" userId="3fec01e1-65f1-43da-8236-62c37338ddb9" providerId="ADAL" clId="{61352D7F-342C-4FBF-9CF6-CA519561B632}" dt="2022-10-31T01:49:47.906" v="2427" actId="20577"/>
          <ac:spMkLst>
            <pc:docMk/>
            <pc:sldMk cId="4248397228" sldId="381"/>
            <ac:spMk id="2" creationId="{00000000-0000-0000-0000-000000000000}"/>
          </ac:spMkLst>
        </pc:spChg>
        <pc:spChg chg="del mod">
          <ac:chgData name="Gams, Becky L" userId="3fec01e1-65f1-43da-8236-62c37338ddb9" providerId="ADAL" clId="{61352D7F-342C-4FBF-9CF6-CA519561B632}" dt="2022-10-31T00:51:32.936" v="2359" actId="26606"/>
          <ac:spMkLst>
            <pc:docMk/>
            <pc:sldMk cId="4248397228" sldId="381"/>
            <ac:spMk id="4" creationId="{00000000-0000-0000-0000-000000000000}"/>
          </ac:spMkLst>
        </pc:spChg>
        <pc:graphicFrameChg chg="add mod">
          <ac:chgData name="Gams, Becky L" userId="3fec01e1-65f1-43da-8236-62c37338ddb9" providerId="ADAL" clId="{61352D7F-342C-4FBF-9CF6-CA519561B632}" dt="2022-10-31T01:52:13.475" v="2497" actId="1076"/>
          <ac:graphicFrameMkLst>
            <pc:docMk/>
            <pc:sldMk cId="4248397228" sldId="381"/>
            <ac:graphicFrameMk id="6" creationId="{90DED64F-E67B-7F90-6BF1-DAD48E473803}"/>
          </ac:graphicFrameMkLst>
        </pc:graphicFrameChg>
      </pc:sldChg>
      <pc:sldChg chg="modSp del ord">
        <pc:chgData name="Gams, Becky L" userId="3fec01e1-65f1-43da-8236-62c37338ddb9" providerId="ADAL" clId="{61352D7F-342C-4FBF-9CF6-CA519561B632}" dt="2022-10-31T00:42:28.358" v="2006" actId="47"/>
        <pc:sldMkLst>
          <pc:docMk/>
          <pc:sldMk cId="1823045440" sldId="382"/>
        </pc:sldMkLst>
        <pc:graphicFrameChg chg="mod">
          <ac:chgData name="Gams, Becky L" userId="3fec01e1-65f1-43da-8236-62c37338ddb9" providerId="ADAL" clId="{61352D7F-342C-4FBF-9CF6-CA519561B632}" dt="2022-10-30T23:30:12.868" v="565" actId="478"/>
          <ac:graphicFrameMkLst>
            <pc:docMk/>
            <pc:sldMk cId="1823045440" sldId="382"/>
            <ac:graphicFrameMk id="8" creationId="{04B37570-1443-AC7E-50E8-5599221653B7}"/>
          </ac:graphicFrameMkLst>
        </pc:graphicFrameChg>
      </pc:sldChg>
      <pc:sldChg chg="modSp mod ord modNotesTx">
        <pc:chgData name="Gams, Becky L" userId="3fec01e1-65f1-43da-8236-62c37338ddb9" providerId="ADAL" clId="{61352D7F-342C-4FBF-9CF6-CA519561B632}" dt="2022-10-31T00:17:08.400" v="1587" actId="20577"/>
        <pc:sldMkLst>
          <pc:docMk/>
          <pc:sldMk cId="4275952530" sldId="385"/>
        </pc:sldMkLst>
        <pc:spChg chg="mod">
          <ac:chgData name="Gams, Becky L" userId="3fec01e1-65f1-43da-8236-62c37338ddb9" providerId="ADAL" clId="{61352D7F-342C-4FBF-9CF6-CA519561B632}" dt="2022-10-30T23:59:29.441" v="825" actId="2711"/>
          <ac:spMkLst>
            <pc:docMk/>
            <pc:sldMk cId="4275952530" sldId="385"/>
            <ac:spMk id="3" creationId="{D8BF13E6-E9A1-6B43-8C1E-41D1B73F7634}"/>
          </ac:spMkLst>
        </pc:spChg>
      </pc:sldChg>
      <pc:sldChg chg="modSp mod">
        <pc:chgData name="Gams, Becky L" userId="3fec01e1-65f1-43da-8236-62c37338ddb9" providerId="ADAL" clId="{61352D7F-342C-4FBF-9CF6-CA519561B632}" dt="2022-10-31T00:21:16.436" v="1600" actId="403"/>
        <pc:sldMkLst>
          <pc:docMk/>
          <pc:sldMk cId="175314887" sldId="386"/>
        </pc:sldMkLst>
        <pc:spChg chg="mod">
          <ac:chgData name="Gams, Becky L" userId="3fec01e1-65f1-43da-8236-62c37338ddb9" providerId="ADAL" clId="{61352D7F-342C-4FBF-9CF6-CA519561B632}" dt="2022-10-31T00:21:16.436" v="1600" actId="403"/>
          <ac:spMkLst>
            <pc:docMk/>
            <pc:sldMk cId="175314887" sldId="386"/>
            <ac:spMk id="9" creationId="{E514A4FE-EEEB-4EB1-9765-00430FA07163}"/>
          </ac:spMkLst>
        </pc:spChg>
        <pc:spChg chg="mod">
          <ac:chgData name="Gams, Becky L" userId="3fec01e1-65f1-43da-8236-62c37338ddb9" providerId="ADAL" clId="{61352D7F-342C-4FBF-9CF6-CA519561B632}" dt="2022-10-30T23:00:25.557" v="30" actId="1076"/>
          <ac:spMkLst>
            <pc:docMk/>
            <pc:sldMk cId="175314887" sldId="386"/>
            <ac:spMk id="13" creationId="{00000000-0000-0000-0000-000000000000}"/>
          </ac:spMkLst>
        </pc:spChg>
      </pc:sldChg>
      <pc:sldChg chg="modSp del mod">
        <pc:chgData name="Gams, Becky L" userId="3fec01e1-65f1-43da-8236-62c37338ddb9" providerId="ADAL" clId="{61352D7F-342C-4FBF-9CF6-CA519561B632}" dt="2022-10-30T23:05:36.197" v="179" actId="47"/>
        <pc:sldMkLst>
          <pc:docMk/>
          <pc:sldMk cId="501162998" sldId="387"/>
        </pc:sldMkLst>
        <pc:spChg chg="mod">
          <ac:chgData name="Gams, Becky L" userId="3fec01e1-65f1-43da-8236-62c37338ddb9" providerId="ADAL" clId="{61352D7F-342C-4FBF-9CF6-CA519561B632}" dt="2022-10-30T23:04:11.310" v="167" actId="1076"/>
          <ac:spMkLst>
            <pc:docMk/>
            <pc:sldMk cId="501162998" sldId="387"/>
            <ac:spMk id="13" creationId="{00000000-0000-0000-0000-000000000000}"/>
          </ac:spMkLst>
        </pc:spChg>
      </pc:sldChg>
      <pc:sldChg chg="modSp mod">
        <pc:chgData name="Gams, Becky L" userId="3fec01e1-65f1-43da-8236-62c37338ddb9" providerId="ADAL" clId="{61352D7F-342C-4FBF-9CF6-CA519561B632}" dt="2022-10-31T00:21:49.346" v="1604" actId="403"/>
        <pc:sldMkLst>
          <pc:docMk/>
          <pc:sldMk cId="3530458016" sldId="388"/>
        </pc:sldMkLst>
        <pc:spChg chg="mod">
          <ac:chgData name="Gams, Becky L" userId="3fec01e1-65f1-43da-8236-62c37338ddb9" providerId="ADAL" clId="{61352D7F-342C-4FBF-9CF6-CA519561B632}" dt="2022-10-31T00:21:49.346" v="1604" actId="403"/>
          <ac:spMkLst>
            <pc:docMk/>
            <pc:sldMk cId="3530458016" sldId="388"/>
            <ac:spMk id="9" creationId="{E514A4FE-EEEB-4EB1-9765-00430FA07163}"/>
          </ac:spMkLst>
        </pc:spChg>
        <pc:spChg chg="mod">
          <ac:chgData name="Gams, Becky L" userId="3fec01e1-65f1-43da-8236-62c37338ddb9" providerId="ADAL" clId="{61352D7F-342C-4FBF-9CF6-CA519561B632}" dt="2022-10-30T23:04:25.427" v="172" actId="20577"/>
          <ac:spMkLst>
            <pc:docMk/>
            <pc:sldMk cId="3530458016" sldId="388"/>
            <ac:spMk id="10" creationId="{9E27C3D1-6B05-4F4C-BDE9-BB6D2133ED72}"/>
          </ac:spMkLst>
        </pc:spChg>
        <pc:spChg chg="mod">
          <ac:chgData name="Gams, Becky L" userId="3fec01e1-65f1-43da-8236-62c37338ddb9" providerId="ADAL" clId="{61352D7F-342C-4FBF-9CF6-CA519561B632}" dt="2022-10-30T23:05:21.701" v="178" actId="20577"/>
          <ac:spMkLst>
            <pc:docMk/>
            <pc:sldMk cId="3530458016" sldId="388"/>
            <ac:spMk id="11" creationId="{9DCF4DFF-A349-48F4-9C0D-EE1138CADC61}"/>
          </ac:spMkLst>
        </pc:spChg>
      </pc:sldChg>
      <pc:sldChg chg="modSp mod">
        <pc:chgData name="Gams, Becky L" userId="3fec01e1-65f1-43da-8236-62c37338ddb9" providerId="ADAL" clId="{61352D7F-342C-4FBF-9CF6-CA519561B632}" dt="2022-10-31T00:22:04.388" v="1606" actId="403"/>
        <pc:sldMkLst>
          <pc:docMk/>
          <pc:sldMk cId="3814724158" sldId="389"/>
        </pc:sldMkLst>
        <pc:spChg chg="mod">
          <ac:chgData name="Gams, Becky L" userId="3fec01e1-65f1-43da-8236-62c37338ddb9" providerId="ADAL" clId="{61352D7F-342C-4FBF-9CF6-CA519561B632}" dt="2022-10-31T00:22:04.388" v="1606" actId="403"/>
          <ac:spMkLst>
            <pc:docMk/>
            <pc:sldMk cId="3814724158" sldId="389"/>
            <ac:spMk id="9" creationId="{E514A4FE-EEEB-4EB1-9765-00430FA07163}"/>
          </ac:spMkLst>
        </pc:spChg>
        <pc:spChg chg="mod">
          <ac:chgData name="Gams, Becky L" userId="3fec01e1-65f1-43da-8236-62c37338ddb9" providerId="ADAL" clId="{61352D7F-342C-4FBF-9CF6-CA519561B632}" dt="2022-10-30T23:06:56.232" v="230" actId="27636"/>
          <ac:spMkLst>
            <pc:docMk/>
            <pc:sldMk cId="3814724158" sldId="389"/>
            <ac:spMk id="13" creationId="{00000000-0000-0000-0000-000000000000}"/>
          </ac:spMkLst>
        </pc:spChg>
      </pc:sldChg>
      <pc:sldChg chg="modSp mod">
        <pc:chgData name="Gams, Becky L" userId="3fec01e1-65f1-43da-8236-62c37338ddb9" providerId="ADAL" clId="{61352D7F-342C-4FBF-9CF6-CA519561B632}" dt="2022-10-31T00:35:04.834" v="1725" actId="20577"/>
        <pc:sldMkLst>
          <pc:docMk/>
          <pc:sldMk cId="1174477022" sldId="390"/>
        </pc:sldMkLst>
        <pc:spChg chg="mod">
          <ac:chgData name="Gams, Becky L" userId="3fec01e1-65f1-43da-8236-62c37338ddb9" providerId="ADAL" clId="{61352D7F-342C-4FBF-9CF6-CA519561B632}" dt="2022-10-31T00:35:04.834" v="1725" actId="20577"/>
          <ac:spMkLst>
            <pc:docMk/>
            <pc:sldMk cId="1174477022" sldId="390"/>
            <ac:spMk id="5" creationId="{00000000-0000-0000-0000-000000000000}"/>
          </ac:spMkLst>
        </pc:spChg>
        <pc:spChg chg="mod">
          <ac:chgData name="Gams, Becky L" userId="3fec01e1-65f1-43da-8236-62c37338ddb9" providerId="ADAL" clId="{61352D7F-342C-4FBF-9CF6-CA519561B632}" dt="2022-10-31T00:34:32.113" v="1721" actId="403"/>
          <ac:spMkLst>
            <pc:docMk/>
            <pc:sldMk cId="1174477022" sldId="390"/>
            <ac:spMk id="6" creationId="{30C21971-068D-4367-9DA9-44A41BBB8FA7}"/>
          </ac:spMkLst>
        </pc:spChg>
      </pc:sldChg>
      <pc:sldChg chg="modSp mod">
        <pc:chgData name="Gams, Becky L" userId="3fec01e1-65f1-43da-8236-62c37338ddb9" providerId="ADAL" clId="{61352D7F-342C-4FBF-9CF6-CA519561B632}" dt="2022-10-31T00:33:53.027" v="1717" actId="403"/>
        <pc:sldMkLst>
          <pc:docMk/>
          <pc:sldMk cId="4034445520" sldId="391"/>
        </pc:sldMkLst>
        <pc:spChg chg="mod">
          <ac:chgData name="Gams, Becky L" userId="3fec01e1-65f1-43da-8236-62c37338ddb9" providerId="ADAL" clId="{61352D7F-342C-4FBF-9CF6-CA519561B632}" dt="2022-10-31T00:33:53.027" v="1717" actId="403"/>
          <ac:spMkLst>
            <pc:docMk/>
            <pc:sldMk cId="4034445520" sldId="391"/>
            <ac:spMk id="5" creationId="{65C53E65-28DB-47EE-A3B6-E35000DD6200}"/>
          </ac:spMkLst>
        </pc:spChg>
      </pc:sldChg>
      <pc:sldChg chg="modSp mod">
        <pc:chgData name="Gams, Becky L" userId="3fec01e1-65f1-43da-8236-62c37338ddb9" providerId="ADAL" clId="{61352D7F-342C-4FBF-9CF6-CA519561B632}" dt="2022-10-31T00:36:43.917" v="1727" actId="27636"/>
        <pc:sldMkLst>
          <pc:docMk/>
          <pc:sldMk cId="905544459" sldId="392"/>
        </pc:sldMkLst>
        <pc:spChg chg="mod">
          <ac:chgData name="Gams, Becky L" userId="3fec01e1-65f1-43da-8236-62c37338ddb9" providerId="ADAL" clId="{61352D7F-342C-4FBF-9CF6-CA519561B632}" dt="2022-10-31T00:33:46.302" v="1715" actId="403"/>
          <ac:spMkLst>
            <pc:docMk/>
            <pc:sldMk cId="905544459" sldId="392"/>
            <ac:spMk id="5" creationId="{65C53E65-28DB-47EE-A3B6-E35000DD6200}"/>
          </ac:spMkLst>
        </pc:spChg>
        <pc:spChg chg="mod">
          <ac:chgData name="Gams, Becky L" userId="3fec01e1-65f1-43da-8236-62c37338ddb9" providerId="ADAL" clId="{61352D7F-342C-4FBF-9CF6-CA519561B632}" dt="2022-10-31T00:36:43.917" v="1727" actId="27636"/>
          <ac:spMkLst>
            <pc:docMk/>
            <pc:sldMk cId="905544459" sldId="392"/>
            <ac:spMk id="7" creationId="{00000000-0000-0000-0000-000000000000}"/>
          </ac:spMkLst>
        </pc:spChg>
      </pc:sldChg>
      <pc:sldChg chg="modSp mod">
        <pc:chgData name="Gams, Becky L" userId="3fec01e1-65f1-43da-8236-62c37338ddb9" providerId="ADAL" clId="{61352D7F-342C-4FBF-9CF6-CA519561B632}" dt="2022-10-31T00:33:40.545" v="1713" actId="403"/>
        <pc:sldMkLst>
          <pc:docMk/>
          <pc:sldMk cId="4276595142" sldId="393"/>
        </pc:sldMkLst>
        <pc:spChg chg="mod">
          <ac:chgData name="Gams, Becky L" userId="3fec01e1-65f1-43da-8236-62c37338ddb9" providerId="ADAL" clId="{61352D7F-342C-4FBF-9CF6-CA519561B632}" dt="2022-10-31T00:33:40.545" v="1713" actId="403"/>
          <ac:spMkLst>
            <pc:docMk/>
            <pc:sldMk cId="4276595142" sldId="393"/>
            <ac:spMk id="5" creationId="{65C53E65-28DB-47EE-A3B6-E35000DD6200}"/>
          </ac:spMkLst>
        </pc:spChg>
      </pc:sldChg>
      <pc:sldChg chg="modSp mod">
        <pc:chgData name="Gams, Becky L" userId="3fec01e1-65f1-43da-8236-62c37338ddb9" providerId="ADAL" clId="{61352D7F-342C-4FBF-9CF6-CA519561B632}" dt="2022-10-31T00:33:34.420" v="1711" actId="403"/>
        <pc:sldMkLst>
          <pc:docMk/>
          <pc:sldMk cId="4186102339" sldId="394"/>
        </pc:sldMkLst>
        <pc:spChg chg="mod">
          <ac:chgData name="Gams, Becky L" userId="3fec01e1-65f1-43da-8236-62c37338ddb9" providerId="ADAL" clId="{61352D7F-342C-4FBF-9CF6-CA519561B632}" dt="2022-10-31T00:33:34.420" v="1711" actId="403"/>
          <ac:spMkLst>
            <pc:docMk/>
            <pc:sldMk cId="4186102339" sldId="394"/>
            <ac:spMk id="5" creationId="{65C53E65-28DB-47EE-A3B6-E35000DD6200}"/>
          </ac:spMkLst>
        </pc:spChg>
      </pc:sldChg>
      <pc:sldChg chg="modSp mod">
        <pc:chgData name="Gams, Becky L" userId="3fec01e1-65f1-43da-8236-62c37338ddb9" providerId="ADAL" clId="{61352D7F-342C-4FBF-9CF6-CA519561B632}" dt="2022-10-30T23:42:09.496" v="670" actId="2711"/>
        <pc:sldMkLst>
          <pc:docMk/>
          <pc:sldMk cId="333572071" sldId="440"/>
        </pc:sldMkLst>
        <pc:spChg chg="mod">
          <ac:chgData name="Gams, Becky L" userId="3fec01e1-65f1-43da-8236-62c37338ddb9" providerId="ADAL" clId="{61352D7F-342C-4FBF-9CF6-CA519561B632}" dt="2022-10-30T23:42:09.496" v="670" actId="2711"/>
          <ac:spMkLst>
            <pc:docMk/>
            <pc:sldMk cId="333572071" sldId="440"/>
            <ac:spMk id="84" creationId="{00000000-0000-0000-0000-000000000000}"/>
          </ac:spMkLst>
        </pc:spChg>
        <pc:spChg chg="mod">
          <ac:chgData name="Gams, Becky L" userId="3fec01e1-65f1-43da-8236-62c37338ddb9" providerId="ADAL" clId="{61352D7F-342C-4FBF-9CF6-CA519561B632}" dt="2022-10-30T23:37:26.007" v="659" actId="1076"/>
          <ac:spMkLst>
            <pc:docMk/>
            <pc:sldMk cId="333572071" sldId="440"/>
            <ac:spMk id="85" creationId="{00000000-0000-0000-0000-000000000000}"/>
          </ac:spMkLst>
        </pc:spChg>
      </pc:sldChg>
      <pc:sldChg chg="del ord">
        <pc:chgData name="Gams, Becky L" userId="3fec01e1-65f1-43da-8236-62c37338ddb9" providerId="ADAL" clId="{61352D7F-342C-4FBF-9CF6-CA519561B632}" dt="2022-10-30T23:12:35.912" v="237" actId="47"/>
        <pc:sldMkLst>
          <pc:docMk/>
          <pc:sldMk cId="2199881446" sldId="441"/>
        </pc:sldMkLst>
      </pc:sldChg>
      <pc:sldChg chg="modSp mod">
        <pc:chgData name="Gams, Becky L" userId="3fec01e1-65f1-43da-8236-62c37338ddb9" providerId="ADAL" clId="{61352D7F-342C-4FBF-9CF6-CA519561B632}" dt="2022-10-31T00:57:48.885" v="2395" actId="6549"/>
        <pc:sldMkLst>
          <pc:docMk/>
          <pc:sldMk cId="1105674815" sldId="444"/>
        </pc:sldMkLst>
        <pc:spChg chg="mod">
          <ac:chgData name="Gams, Becky L" userId="3fec01e1-65f1-43da-8236-62c37338ddb9" providerId="ADAL" clId="{61352D7F-342C-4FBF-9CF6-CA519561B632}" dt="2022-10-31T00:57:48.885" v="2395" actId="6549"/>
          <ac:spMkLst>
            <pc:docMk/>
            <pc:sldMk cId="1105674815" sldId="444"/>
            <ac:spMk id="109" creationId="{00000000-0000-0000-0000-000000000000}"/>
          </ac:spMkLst>
        </pc:spChg>
        <pc:graphicFrameChg chg="mod modGraphic">
          <ac:chgData name="Gams, Becky L" userId="3fec01e1-65f1-43da-8236-62c37338ddb9" providerId="ADAL" clId="{61352D7F-342C-4FBF-9CF6-CA519561B632}" dt="2022-10-30T23:44:10.295" v="683" actId="14734"/>
          <ac:graphicFrameMkLst>
            <pc:docMk/>
            <pc:sldMk cId="1105674815" sldId="444"/>
            <ac:graphicFrameMk id="2" creationId="{C2149CA4-E666-BC4E-8C80-EAC307A31A87}"/>
          </ac:graphicFrameMkLst>
        </pc:graphicFrameChg>
      </pc:sldChg>
      <pc:sldChg chg="modSp mod">
        <pc:chgData name="Gams, Becky L" userId="3fec01e1-65f1-43da-8236-62c37338ddb9" providerId="ADAL" clId="{61352D7F-342C-4FBF-9CF6-CA519561B632}" dt="2022-10-30T23:46:04.977" v="687" actId="2711"/>
        <pc:sldMkLst>
          <pc:docMk/>
          <pc:sldMk cId="3127515195" sldId="445"/>
        </pc:sldMkLst>
        <pc:spChg chg="mod">
          <ac:chgData name="Gams, Becky L" userId="3fec01e1-65f1-43da-8236-62c37338ddb9" providerId="ADAL" clId="{61352D7F-342C-4FBF-9CF6-CA519561B632}" dt="2022-10-30T23:46:04.977" v="687" actId="2711"/>
          <ac:spMkLst>
            <pc:docMk/>
            <pc:sldMk cId="3127515195" sldId="445"/>
            <ac:spMk id="2" creationId="{C918E1A9-697D-7642-8C46-64DC2A1913D8}"/>
          </ac:spMkLst>
        </pc:spChg>
      </pc:sldChg>
      <pc:sldChg chg="modSp mod">
        <pc:chgData name="Gams, Becky L" userId="3fec01e1-65f1-43da-8236-62c37338ddb9" providerId="ADAL" clId="{61352D7F-342C-4FBF-9CF6-CA519561B632}" dt="2022-10-30T23:47:19.150" v="692" actId="14100"/>
        <pc:sldMkLst>
          <pc:docMk/>
          <pc:sldMk cId="1792584053" sldId="446"/>
        </pc:sldMkLst>
        <pc:spChg chg="mod">
          <ac:chgData name="Gams, Becky L" userId="3fec01e1-65f1-43da-8236-62c37338ddb9" providerId="ADAL" clId="{61352D7F-342C-4FBF-9CF6-CA519561B632}" dt="2022-10-30T23:46:43.580" v="689" actId="207"/>
          <ac:spMkLst>
            <pc:docMk/>
            <pc:sldMk cId="1792584053" sldId="446"/>
            <ac:spMk id="2" creationId="{513E375B-5DE4-2D4E-B214-8F2AC83A8637}"/>
          </ac:spMkLst>
        </pc:spChg>
        <pc:graphicFrameChg chg="mod">
          <ac:chgData name="Gams, Becky L" userId="3fec01e1-65f1-43da-8236-62c37338ddb9" providerId="ADAL" clId="{61352D7F-342C-4FBF-9CF6-CA519561B632}" dt="2022-10-30T23:47:19.150" v="692" actId="14100"/>
          <ac:graphicFrameMkLst>
            <pc:docMk/>
            <pc:sldMk cId="1792584053" sldId="446"/>
            <ac:graphicFrameMk id="4" creationId="{00000000-0008-0000-0200-000002000000}"/>
          </ac:graphicFrameMkLst>
        </pc:graphicFrameChg>
      </pc:sldChg>
      <pc:sldChg chg="modSp mod">
        <pc:chgData name="Gams, Becky L" userId="3fec01e1-65f1-43da-8236-62c37338ddb9" providerId="ADAL" clId="{61352D7F-342C-4FBF-9CF6-CA519561B632}" dt="2022-10-31T00:54:58.542" v="2387" actId="20577"/>
        <pc:sldMkLst>
          <pc:docMk/>
          <pc:sldMk cId="1509702100" sldId="447"/>
        </pc:sldMkLst>
        <pc:spChg chg="mod">
          <ac:chgData name="Gams, Becky L" userId="3fec01e1-65f1-43da-8236-62c37338ddb9" providerId="ADAL" clId="{61352D7F-342C-4FBF-9CF6-CA519561B632}" dt="2022-10-31T00:02:40.540" v="891"/>
          <ac:spMkLst>
            <pc:docMk/>
            <pc:sldMk cId="1509702100" sldId="447"/>
            <ac:spMk id="2" creationId="{F6DAE654-8287-F54F-A5B1-7A5F3984AE1A}"/>
          </ac:spMkLst>
        </pc:spChg>
        <pc:spChg chg="mod">
          <ac:chgData name="Gams, Becky L" userId="3fec01e1-65f1-43da-8236-62c37338ddb9" providerId="ADAL" clId="{61352D7F-342C-4FBF-9CF6-CA519561B632}" dt="2022-10-31T00:54:58.542" v="2387" actId="20577"/>
          <ac:spMkLst>
            <pc:docMk/>
            <pc:sldMk cId="1509702100" sldId="447"/>
            <ac:spMk id="3" creationId="{43D10943-9EAE-5145-8945-DD1877790619}"/>
          </ac:spMkLst>
        </pc:spChg>
      </pc:sldChg>
      <pc:sldChg chg="modSp mod">
        <pc:chgData name="Gams, Becky L" userId="3fec01e1-65f1-43da-8236-62c37338ddb9" providerId="ADAL" clId="{61352D7F-342C-4FBF-9CF6-CA519561B632}" dt="2022-10-31T00:55:35.528" v="2388" actId="1076"/>
        <pc:sldMkLst>
          <pc:docMk/>
          <pc:sldMk cId="2302149908" sldId="448"/>
        </pc:sldMkLst>
        <pc:spChg chg="mod">
          <ac:chgData name="Gams, Becky L" userId="3fec01e1-65f1-43da-8236-62c37338ddb9" providerId="ADAL" clId="{61352D7F-342C-4FBF-9CF6-CA519561B632}" dt="2022-10-31T00:55:35.528" v="2388" actId="1076"/>
          <ac:spMkLst>
            <pc:docMk/>
            <pc:sldMk cId="2302149908" sldId="448"/>
            <ac:spMk id="2" creationId="{00000000-0000-0000-0000-000000000000}"/>
          </ac:spMkLst>
        </pc:spChg>
        <pc:spChg chg="mod">
          <ac:chgData name="Gams, Becky L" userId="3fec01e1-65f1-43da-8236-62c37338ddb9" providerId="ADAL" clId="{61352D7F-342C-4FBF-9CF6-CA519561B632}" dt="2022-10-31T00:01:19.548" v="831" actId="1076"/>
          <ac:spMkLst>
            <pc:docMk/>
            <pc:sldMk cId="2302149908" sldId="448"/>
            <ac:spMk id="3" creationId="{00000000-0000-0000-0000-000000000000}"/>
          </ac:spMkLst>
        </pc:spChg>
      </pc:sldChg>
      <pc:sldChg chg="modSp mod">
        <pc:chgData name="Gams, Becky L" userId="3fec01e1-65f1-43da-8236-62c37338ddb9" providerId="ADAL" clId="{61352D7F-342C-4FBF-9CF6-CA519561B632}" dt="2022-10-30T22:58:15.829" v="20" actId="6549"/>
        <pc:sldMkLst>
          <pc:docMk/>
          <pc:sldMk cId="2546606103" sldId="463"/>
        </pc:sldMkLst>
        <pc:spChg chg="mod">
          <ac:chgData name="Gams, Becky L" userId="3fec01e1-65f1-43da-8236-62c37338ddb9" providerId="ADAL" clId="{61352D7F-342C-4FBF-9CF6-CA519561B632}" dt="2022-10-30T22:58:15.829" v="20" actId="6549"/>
          <ac:spMkLst>
            <pc:docMk/>
            <pc:sldMk cId="2546606103" sldId="463"/>
            <ac:spMk id="6" creationId="{889E83AE-EA3E-4BEE-8434-5841B980A59D}"/>
          </ac:spMkLst>
        </pc:spChg>
        <pc:picChg chg="mod">
          <ac:chgData name="Gams, Becky L" userId="3fec01e1-65f1-43da-8236-62c37338ddb9" providerId="ADAL" clId="{61352D7F-342C-4FBF-9CF6-CA519561B632}" dt="2022-10-30T22:57:40.366" v="0" actId="1076"/>
          <ac:picMkLst>
            <pc:docMk/>
            <pc:sldMk cId="2546606103" sldId="463"/>
            <ac:picMk id="5" creationId="{0DC5CC0F-6FB1-4D69-A352-14CD9F935F32}"/>
          </ac:picMkLst>
        </pc:picChg>
      </pc:sldChg>
      <pc:sldChg chg="modSp mod">
        <pc:chgData name="Gams, Becky L" userId="3fec01e1-65f1-43da-8236-62c37338ddb9" providerId="ADAL" clId="{61352D7F-342C-4FBF-9CF6-CA519561B632}" dt="2022-10-31T00:19:41.010" v="1590" actId="404"/>
        <pc:sldMkLst>
          <pc:docMk/>
          <pc:sldMk cId="1606708764" sldId="464"/>
        </pc:sldMkLst>
        <pc:spChg chg="mod">
          <ac:chgData name="Gams, Becky L" userId="3fec01e1-65f1-43da-8236-62c37338ddb9" providerId="ADAL" clId="{61352D7F-342C-4FBF-9CF6-CA519561B632}" dt="2022-10-31T00:19:41.010" v="1590" actId="404"/>
          <ac:spMkLst>
            <pc:docMk/>
            <pc:sldMk cId="1606708764" sldId="464"/>
            <ac:spMk id="2" creationId="{6C57E91F-1E90-4931-B97E-3FFA32A5B3E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EADA73-06F7-433A-96D6-73353598B731}"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DA01D9C3-8E32-49D0-89EE-A7D2B715EC16}">
      <dgm:prSet/>
      <dgm:spPr/>
      <dgm:t>
        <a:bodyPr/>
        <a:lstStyle/>
        <a:p>
          <a:r>
            <a:rPr lang="en-US" dirty="0"/>
            <a:t>NOWS: Neonatal Opioid Withdrawal Syndrome </a:t>
          </a:r>
        </a:p>
      </dgm:t>
    </dgm:pt>
    <dgm:pt modelId="{69282167-377B-4142-A68E-A11F501ADB6F}" type="parTrans" cxnId="{6053CBCC-8244-4D04-A91B-305A25F7464C}">
      <dgm:prSet/>
      <dgm:spPr/>
      <dgm:t>
        <a:bodyPr/>
        <a:lstStyle/>
        <a:p>
          <a:endParaRPr lang="en-US"/>
        </a:p>
      </dgm:t>
    </dgm:pt>
    <dgm:pt modelId="{2B17882B-6747-4266-872F-1B75F7479243}" type="sibTrans" cxnId="{6053CBCC-8244-4D04-A91B-305A25F7464C}">
      <dgm:prSet/>
      <dgm:spPr/>
      <dgm:t>
        <a:bodyPr/>
        <a:lstStyle/>
        <a:p>
          <a:endParaRPr lang="en-US"/>
        </a:p>
      </dgm:t>
    </dgm:pt>
    <dgm:pt modelId="{CDB8610A-9224-4C95-8C73-B52761BE2E8D}">
      <dgm:prSet/>
      <dgm:spPr/>
      <dgm:t>
        <a:bodyPr/>
        <a:lstStyle/>
        <a:p>
          <a:r>
            <a:rPr lang="en-US" dirty="0"/>
            <a:t>NAS: Neonatal Abstinence Syndrome</a:t>
          </a:r>
        </a:p>
      </dgm:t>
    </dgm:pt>
    <dgm:pt modelId="{3F8105E8-0BAD-4F37-A9C9-1BDAD8CB50D9}" type="parTrans" cxnId="{A12E93D9-611E-4F13-9FC6-6E25CBCCAA94}">
      <dgm:prSet/>
      <dgm:spPr/>
      <dgm:t>
        <a:bodyPr/>
        <a:lstStyle/>
        <a:p>
          <a:endParaRPr lang="en-US"/>
        </a:p>
      </dgm:t>
    </dgm:pt>
    <dgm:pt modelId="{6B924F0B-F19F-4634-8823-8ACC1A223102}" type="sibTrans" cxnId="{A12E93D9-611E-4F13-9FC6-6E25CBCCAA94}">
      <dgm:prSet/>
      <dgm:spPr/>
      <dgm:t>
        <a:bodyPr/>
        <a:lstStyle/>
        <a:p>
          <a:endParaRPr lang="en-US"/>
        </a:p>
      </dgm:t>
    </dgm:pt>
    <dgm:pt modelId="{996DDC7A-44FF-4FA9-868F-EB6554DCC48B}">
      <dgm:prSet/>
      <dgm:spPr/>
      <dgm:t>
        <a:bodyPr/>
        <a:lstStyle/>
        <a:p>
          <a:r>
            <a:rPr lang="en-US" dirty="0"/>
            <a:t>NWS: Neonatal Withdrawal Syndrome</a:t>
          </a:r>
        </a:p>
      </dgm:t>
    </dgm:pt>
    <dgm:pt modelId="{865DD4CF-AD00-4811-994B-767DFD30DC57}" type="parTrans" cxnId="{01DE4384-8A31-4A31-AE55-FE78090433CF}">
      <dgm:prSet/>
      <dgm:spPr/>
      <dgm:t>
        <a:bodyPr/>
        <a:lstStyle/>
        <a:p>
          <a:endParaRPr lang="en-US"/>
        </a:p>
      </dgm:t>
    </dgm:pt>
    <dgm:pt modelId="{3C472835-04B5-458D-97F8-692BA3DA7893}" type="sibTrans" cxnId="{01DE4384-8A31-4A31-AE55-FE78090433CF}">
      <dgm:prSet/>
      <dgm:spPr/>
      <dgm:t>
        <a:bodyPr/>
        <a:lstStyle/>
        <a:p>
          <a:endParaRPr lang="en-US"/>
        </a:p>
      </dgm:t>
    </dgm:pt>
    <dgm:pt modelId="{E86486EE-BD83-4A6D-A881-5959F2DA1374}">
      <dgm:prSet/>
      <dgm:spPr/>
      <dgm:t>
        <a:bodyPr/>
        <a:lstStyle/>
        <a:p>
          <a:r>
            <a:rPr lang="en-US" dirty="0"/>
            <a:t>FNASS: Finnegan Neonatal Abstinence Severity Score</a:t>
          </a:r>
        </a:p>
      </dgm:t>
    </dgm:pt>
    <dgm:pt modelId="{F7151AF8-F9D9-4A92-B799-ED4A4F3585D8}" type="parTrans" cxnId="{F73B2E94-D059-427C-AC4F-8B24EB518418}">
      <dgm:prSet/>
      <dgm:spPr/>
      <dgm:t>
        <a:bodyPr/>
        <a:lstStyle/>
        <a:p>
          <a:endParaRPr lang="en-US"/>
        </a:p>
      </dgm:t>
    </dgm:pt>
    <dgm:pt modelId="{63B9113E-2867-4854-B326-CB43BDACE489}" type="sibTrans" cxnId="{F73B2E94-D059-427C-AC4F-8B24EB518418}">
      <dgm:prSet/>
      <dgm:spPr/>
      <dgm:t>
        <a:bodyPr/>
        <a:lstStyle/>
        <a:p>
          <a:endParaRPr lang="en-US"/>
        </a:p>
      </dgm:t>
    </dgm:pt>
    <dgm:pt modelId="{123EA92E-513A-406E-8719-F40DE2876249}">
      <dgm:prSet/>
      <dgm:spPr/>
      <dgm:t>
        <a:bodyPr/>
        <a:lstStyle/>
        <a:p>
          <a:r>
            <a:rPr lang="en-US" dirty="0"/>
            <a:t>MFNAS: Modified Finnegan Neonatal Abstinence Severity Score</a:t>
          </a:r>
        </a:p>
      </dgm:t>
    </dgm:pt>
    <dgm:pt modelId="{52A1A01D-3F41-4CB0-9481-B01D0224BF61}" type="parTrans" cxnId="{8F23AD36-26A0-47BA-82B9-735DDED69713}">
      <dgm:prSet/>
      <dgm:spPr/>
      <dgm:t>
        <a:bodyPr/>
        <a:lstStyle/>
        <a:p>
          <a:endParaRPr lang="en-US"/>
        </a:p>
      </dgm:t>
    </dgm:pt>
    <dgm:pt modelId="{665AB72A-F055-4A86-858F-87F148A6C1E5}" type="sibTrans" cxnId="{8F23AD36-26A0-47BA-82B9-735DDED69713}">
      <dgm:prSet/>
      <dgm:spPr/>
      <dgm:t>
        <a:bodyPr/>
        <a:lstStyle/>
        <a:p>
          <a:endParaRPr lang="en-US"/>
        </a:p>
      </dgm:t>
    </dgm:pt>
    <dgm:pt modelId="{7506A1AC-933E-47D6-8192-2620D9A08088}">
      <dgm:prSet/>
      <dgm:spPr/>
      <dgm:t>
        <a:bodyPr/>
        <a:lstStyle/>
        <a:p>
          <a:r>
            <a:rPr lang="en-US" dirty="0"/>
            <a:t>OWS: Opioid Withdrawal Syndrome </a:t>
          </a:r>
        </a:p>
      </dgm:t>
    </dgm:pt>
    <dgm:pt modelId="{B7674D28-644D-4BF7-BF5B-B75E57B32523}" type="parTrans" cxnId="{EBCC9DCF-DF3D-43DA-8E3B-0012440C073E}">
      <dgm:prSet/>
      <dgm:spPr/>
      <dgm:t>
        <a:bodyPr/>
        <a:lstStyle/>
        <a:p>
          <a:endParaRPr lang="en-US"/>
        </a:p>
      </dgm:t>
    </dgm:pt>
    <dgm:pt modelId="{8DAEFFDC-3D41-4ED5-A659-6533CB13A6F7}" type="sibTrans" cxnId="{EBCC9DCF-DF3D-43DA-8E3B-0012440C073E}">
      <dgm:prSet/>
      <dgm:spPr/>
      <dgm:t>
        <a:bodyPr/>
        <a:lstStyle/>
        <a:p>
          <a:endParaRPr lang="en-US"/>
        </a:p>
      </dgm:t>
    </dgm:pt>
    <dgm:pt modelId="{314D54FA-D2C1-481E-8253-0C876501714F}" type="pres">
      <dgm:prSet presAssocID="{24EADA73-06F7-433A-96D6-73353598B731}" presName="diagram" presStyleCnt="0">
        <dgm:presLayoutVars>
          <dgm:dir/>
          <dgm:resizeHandles val="exact"/>
        </dgm:presLayoutVars>
      </dgm:prSet>
      <dgm:spPr/>
    </dgm:pt>
    <dgm:pt modelId="{212AC376-0FAC-422B-9F5E-4542638DC7B8}" type="pres">
      <dgm:prSet presAssocID="{DA01D9C3-8E32-49D0-89EE-A7D2B715EC16}" presName="node" presStyleLbl="node1" presStyleIdx="0" presStyleCnt="6">
        <dgm:presLayoutVars>
          <dgm:bulletEnabled val="1"/>
        </dgm:presLayoutVars>
      </dgm:prSet>
      <dgm:spPr/>
    </dgm:pt>
    <dgm:pt modelId="{BE9F086B-E678-411B-8B52-71D5E0C217F1}" type="pres">
      <dgm:prSet presAssocID="{2B17882B-6747-4266-872F-1B75F7479243}" presName="sibTrans" presStyleCnt="0"/>
      <dgm:spPr/>
    </dgm:pt>
    <dgm:pt modelId="{60FBCD59-C058-4280-B37E-DDE3507F5E66}" type="pres">
      <dgm:prSet presAssocID="{CDB8610A-9224-4C95-8C73-B52761BE2E8D}" presName="node" presStyleLbl="node1" presStyleIdx="1" presStyleCnt="6">
        <dgm:presLayoutVars>
          <dgm:bulletEnabled val="1"/>
        </dgm:presLayoutVars>
      </dgm:prSet>
      <dgm:spPr/>
    </dgm:pt>
    <dgm:pt modelId="{F7EBDC7B-17A8-4A94-8828-C741C9963199}" type="pres">
      <dgm:prSet presAssocID="{6B924F0B-F19F-4634-8823-8ACC1A223102}" presName="sibTrans" presStyleCnt="0"/>
      <dgm:spPr/>
    </dgm:pt>
    <dgm:pt modelId="{1196684E-0D14-43D3-8861-61ED49A506BB}" type="pres">
      <dgm:prSet presAssocID="{996DDC7A-44FF-4FA9-868F-EB6554DCC48B}" presName="node" presStyleLbl="node1" presStyleIdx="2" presStyleCnt="6">
        <dgm:presLayoutVars>
          <dgm:bulletEnabled val="1"/>
        </dgm:presLayoutVars>
      </dgm:prSet>
      <dgm:spPr/>
    </dgm:pt>
    <dgm:pt modelId="{B09F2422-2630-466F-95EA-B52FEB1EF5CC}" type="pres">
      <dgm:prSet presAssocID="{3C472835-04B5-458D-97F8-692BA3DA7893}" presName="sibTrans" presStyleCnt="0"/>
      <dgm:spPr/>
    </dgm:pt>
    <dgm:pt modelId="{EC967FFE-4779-48EF-8DFC-3878230392D1}" type="pres">
      <dgm:prSet presAssocID="{E86486EE-BD83-4A6D-A881-5959F2DA1374}" presName="node" presStyleLbl="node1" presStyleIdx="3" presStyleCnt="6">
        <dgm:presLayoutVars>
          <dgm:bulletEnabled val="1"/>
        </dgm:presLayoutVars>
      </dgm:prSet>
      <dgm:spPr/>
    </dgm:pt>
    <dgm:pt modelId="{E1DF3B80-1EB0-4EF5-A9E9-CCF35EE1F008}" type="pres">
      <dgm:prSet presAssocID="{63B9113E-2867-4854-B326-CB43BDACE489}" presName="sibTrans" presStyleCnt="0"/>
      <dgm:spPr/>
    </dgm:pt>
    <dgm:pt modelId="{8672BA76-AEC2-4E14-9F5E-E2125C99C6D5}" type="pres">
      <dgm:prSet presAssocID="{123EA92E-513A-406E-8719-F40DE2876249}" presName="node" presStyleLbl="node1" presStyleIdx="4" presStyleCnt="6">
        <dgm:presLayoutVars>
          <dgm:bulletEnabled val="1"/>
        </dgm:presLayoutVars>
      </dgm:prSet>
      <dgm:spPr/>
    </dgm:pt>
    <dgm:pt modelId="{351FD35F-C44C-464E-AF1D-E8DEB24A619F}" type="pres">
      <dgm:prSet presAssocID="{665AB72A-F055-4A86-858F-87F148A6C1E5}" presName="sibTrans" presStyleCnt="0"/>
      <dgm:spPr/>
    </dgm:pt>
    <dgm:pt modelId="{6356F3A5-9BEC-4276-BE91-40D36BBCDC02}" type="pres">
      <dgm:prSet presAssocID="{7506A1AC-933E-47D6-8192-2620D9A08088}" presName="node" presStyleLbl="node1" presStyleIdx="5" presStyleCnt="6">
        <dgm:presLayoutVars>
          <dgm:bulletEnabled val="1"/>
        </dgm:presLayoutVars>
      </dgm:prSet>
      <dgm:spPr/>
    </dgm:pt>
  </dgm:ptLst>
  <dgm:cxnLst>
    <dgm:cxn modelId="{8F23AD36-26A0-47BA-82B9-735DDED69713}" srcId="{24EADA73-06F7-433A-96D6-73353598B731}" destId="{123EA92E-513A-406E-8719-F40DE2876249}" srcOrd="4" destOrd="0" parTransId="{52A1A01D-3F41-4CB0-9481-B01D0224BF61}" sibTransId="{665AB72A-F055-4A86-858F-87F148A6C1E5}"/>
    <dgm:cxn modelId="{1892AF68-CEC3-4938-9150-DBE281E541EC}" type="presOf" srcId="{E86486EE-BD83-4A6D-A881-5959F2DA1374}" destId="{EC967FFE-4779-48EF-8DFC-3878230392D1}" srcOrd="0" destOrd="0" presId="urn:microsoft.com/office/officeart/2005/8/layout/default"/>
    <dgm:cxn modelId="{74AEFA6D-250A-4B17-99EA-298DF1B56651}" type="presOf" srcId="{CDB8610A-9224-4C95-8C73-B52761BE2E8D}" destId="{60FBCD59-C058-4280-B37E-DDE3507F5E66}" srcOrd="0" destOrd="0" presId="urn:microsoft.com/office/officeart/2005/8/layout/default"/>
    <dgm:cxn modelId="{D3AD0C59-2DA1-43B0-90A8-DC9EF6D5C95E}" type="presOf" srcId="{DA01D9C3-8E32-49D0-89EE-A7D2B715EC16}" destId="{212AC376-0FAC-422B-9F5E-4542638DC7B8}" srcOrd="0" destOrd="0" presId="urn:microsoft.com/office/officeart/2005/8/layout/default"/>
    <dgm:cxn modelId="{01DE4384-8A31-4A31-AE55-FE78090433CF}" srcId="{24EADA73-06F7-433A-96D6-73353598B731}" destId="{996DDC7A-44FF-4FA9-868F-EB6554DCC48B}" srcOrd="2" destOrd="0" parTransId="{865DD4CF-AD00-4811-994B-767DFD30DC57}" sibTransId="{3C472835-04B5-458D-97F8-692BA3DA7893}"/>
    <dgm:cxn modelId="{93DD7886-B2D4-456A-BF2F-260EE93DFCBF}" type="presOf" srcId="{996DDC7A-44FF-4FA9-868F-EB6554DCC48B}" destId="{1196684E-0D14-43D3-8861-61ED49A506BB}" srcOrd="0" destOrd="0" presId="urn:microsoft.com/office/officeart/2005/8/layout/default"/>
    <dgm:cxn modelId="{CB8D5087-A85A-440B-9ECD-307870D05C2B}" type="presOf" srcId="{24EADA73-06F7-433A-96D6-73353598B731}" destId="{314D54FA-D2C1-481E-8253-0C876501714F}" srcOrd="0" destOrd="0" presId="urn:microsoft.com/office/officeart/2005/8/layout/default"/>
    <dgm:cxn modelId="{08A3818D-4AA2-4E50-949E-CF36A67EEEEE}" type="presOf" srcId="{7506A1AC-933E-47D6-8192-2620D9A08088}" destId="{6356F3A5-9BEC-4276-BE91-40D36BBCDC02}" srcOrd="0" destOrd="0" presId="urn:microsoft.com/office/officeart/2005/8/layout/default"/>
    <dgm:cxn modelId="{F73B2E94-D059-427C-AC4F-8B24EB518418}" srcId="{24EADA73-06F7-433A-96D6-73353598B731}" destId="{E86486EE-BD83-4A6D-A881-5959F2DA1374}" srcOrd="3" destOrd="0" parTransId="{F7151AF8-F9D9-4A92-B799-ED4A4F3585D8}" sibTransId="{63B9113E-2867-4854-B326-CB43BDACE489}"/>
    <dgm:cxn modelId="{3C37E5B8-FD7E-49D1-BFA2-C6B4D4D1133C}" type="presOf" srcId="{123EA92E-513A-406E-8719-F40DE2876249}" destId="{8672BA76-AEC2-4E14-9F5E-E2125C99C6D5}" srcOrd="0" destOrd="0" presId="urn:microsoft.com/office/officeart/2005/8/layout/default"/>
    <dgm:cxn modelId="{6053CBCC-8244-4D04-A91B-305A25F7464C}" srcId="{24EADA73-06F7-433A-96D6-73353598B731}" destId="{DA01D9C3-8E32-49D0-89EE-A7D2B715EC16}" srcOrd="0" destOrd="0" parTransId="{69282167-377B-4142-A68E-A11F501ADB6F}" sibTransId="{2B17882B-6747-4266-872F-1B75F7479243}"/>
    <dgm:cxn modelId="{EBCC9DCF-DF3D-43DA-8E3B-0012440C073E}" srcId="{24EADA73-06F7-433A-96D6-73353598B731}" destId="{7506A1AC-933E-47D6-8192-2620D9A08088}" srcOrd="5" destOrd="0" parTransId="{B7674D28-644D-4BF7-BF5B-B75E57B32523}" sibTransId="{8DAEFFDC-3D41-4ED5-A659-6533CB13A6F7}"/>
    <dgm:cxn modelId="{A12E93D9-611E-4F13-9FC6-6E25CBCCAA94}" srcId="{24EADA73-06F7-433A-96D6-73353598B731}" destId="{CDB8610A-9224-4C95-8C73-B52761BE2E8D}" srcOrd="1" destOrd="0" parTransId="{3F8105E8-0BAD-4F37-A9C9-1BDAD8CB50D9}" sibTransId="{6B924F0B-F19F-4634-8823-8ACC1A223102}"/>
    <dgm:cxn modelId="{7B53B29C-D791-47ED-9176-F079B47E587E}" type="presParOf" srcId="{314D54FA-D2C1-481E-8253-0C876501714F}" destId="{212AC376-0FAC-422B-9F5E-4542638DC7B8}" srcOrd="0" destOrd="0" presId="urn:microsoft.com/office/officeart/2005/8/layout/default"/>
    <dgm:cxn modelId="{DA15F078-36C6-4B58-8037-802814AE39E1}" type="presParOf" srcId="{314D54FA-D2C1-481E-8253-0C876501714F}" destId="{BE9F086B-E678-411B-8B52-71D5E0C217F1}" srcOrd="1" destOrd="0" presId="urn:microsoft.com/office/officeart/2005/8/layout/default"/>
    <dgm:cxn modelId="{ACFB61DB-C7C5-48EE-BD0F-DC3E3D14A4AC}" type="presParOf" srcId="{314D54FA-D2C1-481E-8253-0C876501714F}" destId="{60FBCD59-C058-4280-B37E-DDE3507F5E66}" srcOrd="2" destOrd="0" presId="urn:microsoft.com/office/officeart/2005/8/layout/default"/>
    <dgm:cxn modelId="{35B570F8-2F52-4539-A344-679D1F046745}" type="presParOf" srcId="{314D54FA-D2C1-481E-8253-0C876501714F}" destId="{F7EBDC7B-17A8-4A94-8828-C741C9963199}" srcOrd="3" destOrd="0" presId="urn:microsoft.com/office/officeart/2005/8/layout/default"/>
    <dgm:cxn modelId="{A00F0977-B24D-4ECD-819F-94E14FED4DA8}" type="presParOf" srcId="{314D54FA-D2C1-481E-8253-0C876501714F}" destId="{1196684E-0D14-43D3-8861-61ED49A506BB}" srcOrd="4" destOrd="0" presId="urn:microsoft.com/office/officeart/2005/8/layout/default"/>
    <dgm:cxn modelId="{5F836D79-1B9D-4E1E-A10B-07BFD80D8CF8}" type="presParOf" srcId="{314D54FA-D2C1-481E-8253-0C876501714F}" destId="{B09F2422-2630-466F-95EA-B52FEB1EF5CC}" srcOrd="5" destOrd="0" presId="urn:microsoft.com/office/officeart/2005/8/layout/default"/>
    <dgm:cxn modelId="{35CCA3EE-535F-4308-AD86-0634D1079296}" type="presParOf" srcId="{314D54FA-D2C1-481E-8253-0C876501714F}" destId="{EC967FFE-4779-48EF-8DFC-3878230392D1}" srcOrd="6" destOrd="0" presId="urn:microsoft.com/office/officeart/2005/8/layout/default"/>
    <dgm:cxn modelId="{B626C205-DDF2-44F5-B5AA-427FE07409C1}" type="presParOf" srcId="{314D54FA-D2C1-481E-8253-0C876501714F}" destId="{E1DF3B80-1EB0-4EF5-A9E9-CCF35EE1F008}" srcOrd="7" destOrd="0" presId="urn:microsoft.com/office/officeart/2005/8/layout/default"/>
    <dgm:cxn modelId="{066D281C-3A43-4D3F-922B-AFA12CCEBD25}" type="presParOf" srcId="{314D54FA-D2C1-481E-8253-0C876501714F}" destId="{8672BA76-AEC2-4E14-9F5E-E2125C99C6D5}" srcOrd="8" destOrd="0" presId="urn:microsoft.com/office/officeart/2005/8/layout/default"/>
    <dgm:cxn modelId="{C58C0B3E-C2D4-4BE8-9C06-FBD7FEF71562}" type="presParOf" srcId="{314D54FA-D2C1-481E-8253-0C876501714F}" destId="{351FD35F-C44C-464E-AF1D-E8DEB24A619F}" srcOrd="9" destOrd="0" presId="urn:microsoft.com/office/officeart/2005/8/layout/default"/>
    <dgm:cxn modelId="{E113F1B4-B964-4473-988B-58CF30C39457}" type="presParOf" srcId="{314D54FA-D2C1-481E-8253-0C876501714F}" destId="{6356F3A5-9BEC-4276-BE91-40D36BBCDC0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2AE7BE-FE87-4E52-8886-264FB01CDB2D}"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6FE3CD70-D768-4A9E-9706-9D7EFE61C0C6}">
      <dgm:prSet/>
      <dgm:spPr/>
      <dgm:t>
        <a:bodyPr/>
        <a:lstStyle/>
        <a:p>
          <a:pPr>
            <a:defRPr b="1"/>
          </a:pPr>
          <a:r>
            <a:rPr lang="en-US" dirty="0"/>
            <a:t>1875</a:t>
          </a:r>
        </a:p>
      </dgm:t>
    </dgm:pt>
    <dgm:pt modelId="{A74A144F-4047-4956-9873-200EEC1AC8F3}" type="parTrans" cxnId="{BC225536-E426-488B-B120-45B6BC904546}">
      <dgm:prSet/>
      <dgm:spPr/>
      <dgm:t>
        <a:bodyPr/>
        <a:lstStyle/>
        <a:p>
          <a:endParaRPr lang="en-US"/>
        </a:p>
      </dgm:t>
    </dgm:pt>
    <dgm:pt modelId="{73B27208-6E30-4B1D-92BA-9FAD605F5D40}" type="sibTrans" cxnId="{BC225536-E426-488B-B120-45B6BC904546}">
      <dgm:prSet/>
      <dgm:spPr/>
      <dgm:t>
        <a:bodyPr/>
        <a:lstStyle/>
        <a:p>
          <a:endParaRPr lang="en-US"/>
        </a:p>
      </dgm:t>
    </dgm:pt>
    <dgm:pt modelId="{38D94E09-86B9-4F91-A1C3-BC2FBE462F18}">
      <dgm:prSet/>
      <dgm:spPr/>
      <dgm:t>
        <a:bodyPr/>
        <a:lstStyle/>
        <a:p>
          <a:r>
            <a:rPr lang="en-US" dirty="0"/>
            <a:t>First described in 1875 and called “Congenital Morphinism</a:t>
          </a:r>
        </a:p>
      </dgm:t>
    </dgm:pt>
    <dgm:pt modelId="{48F889D2-A9F6-4C1F-B543-C33F47C6F0DB}" type="parTrans" cxnId="{938D6136-F94C-4F98-B812-80D7406DA8CD}">
      <dgm:prSet/>
      <dgm:spPr/>
      <dgm:t>
        <a:bodyPr/>
        <a:lstStyle/>
        <a:p>
          <a:endParaRPr lang="en-US"/>
        </a:p>
      </dgm:t>
    </dgm:pt>
    <dgm:pt modelId="{E3876D00-28ED-42FB-951E-B291C02F7DE5}" type="sibTrans" cxnId="{938D6136-F94C-4F98-B812-80D7406DA8CD}">
      <dgm:prSet/>
      <dgm:spPr/>
      <dgm:t>
        <a:bodyPr/>
        <a:lstStyle/>
        <a:p>
          <a:endParaRPr lang="en-US"/>
        </a:p>
      </dgm:t>
    </dgm:pt>
    <dgm:pt modelId="{322DC597-78B6-462B-BEF5-9DB21BFF0D9C}">
      <dgm:prSet/>
      <dgm:spPr/>
      <dgm:t>
        <a:bodyPr/>
        <a:lstStyle/>
        <a:p>
          <a:pPr>
            <a:defRPr b="1"/>
          </a:pPr>
          <a:r>
            <a:rPr lang="en-US" dirty="0"/>
            <a:t>1901</a:t>
          </a:r>
        </a:p>
      </dgm:t>
    </dgm:pt>
    <dgm:pt modelId="{FB9442A5-62FC-4B9C-AD60-62293607FE79}" type="parTrans" cxnId="{F90EC1B5-3FC2-4381-BAAA-56851A38D6CD}">
      <dgm:prSet/>
      <dgm:spPr/>
      <dgm:t>
        <a:bodyPr/>
        <a:lstStyle/>
        <a:p>
          <a:endParaRPr lang="en-US"/>
        </a:p>
      </dgm:t>
    </dgm:pt>
    <dgm:pt modelId="{60577477-F5FB-4856-B8D5-8437DF56D8FE}" type="sibTrans" cxnId="{F90EC1B5-3FC2-4381-BAAA-56851A38D6CD}">
      <dgm:prSet/>
      <dgm:spPr/>
      <dgm:t>
        <a:bodyPr/>
        <a:lstStyle/>
        <a:p>
          <a:endParaRPr lang="en-US"/>
        </a:p>
      </dgm:t>
    </dgm:pt>
    <dgm:pt modelId="{68C9956D-537C-4575-A552-A93D1ED877C1}">
      <dgm:prSet/>
      <dgm:spPr/>
      <dgm:t>
        <a:bodyPr/>
        <a:lstStyle/>
        <a:p>
          <a:r>
            <a:rPr lang="en-US" dirty="0"/>
            <a:t>Recognized as the cessation of passive morphine</a:t>
          </a:r>
        </a:p>
      </dgm:t>
    </dgm:pt>
    <dgm:pt modelId="{3F703A94-4064-45CE-868B-B93B1D6FC346}" type="parTrans" cxnId="{9A4C4F3B-6B3A-4242-BF87-F1BEB4C17686}">
      <dgm:prSet/>
      <dgm:spPr/>
      <dgm:t>
        <a:bodyPr/>
        <a:lstStyle/>
        <a:p>
          <a:endParaRPr lang="en-US"/>
        </a:p>
      </dgm:t>
    </dgm:pt>
    <dgm:pt modelId="{D0F2CEAF-2BC1-4E86-90EC-F1B9C3C59648}" type="sibTrans" cxnId="{9A4C4F3B-6B3A-4242-BF87-F1BEB4C17686}">
      <dgm:prSet/>
      <dgm:spPr/>
      <dgm:t>
        <a:bodyPr/>
        <a:lstStyle/>
        <a:p>
          <a:endParaRPr lang="en-US"/>
        </a:p>
      </dgm:t>
    </dgm:pt>
    <dgm:pt modelId="{834DBF39-FC68-4E94-8DA3-4052E2FEACA6}">
      <dgm:prSet/>
      <dgm:spPr/>
      <dgm:t>
        <a:bodyPr/>
        <a:lstStyle/>
        <a:p>
          <a:pPr>
            <a:defRPr b="1"/>
          </a:pPr>
          <a:r>
            <a:rPr lang="en-US" dirty="0"/>
            <a:t>1975</a:t>
          </a:r>
        </a:p>
      </dgm:t>
    </dgm:pt>
    <dgm:pt modelId="{A8CB4DBC-B335-4474-8220-371FD4C56161}" type="parTrans" cxnId="{5B50F922-B684-45E0-AA03-FA570373E247}">
      <dgm:prSet/>
      <dgm:spPr/>
      <dgm:t>
        <a:bodyPr/>
        <a:lstStyle/>
        <a:p>
          <a:endParaRPr lang="en-US"/>
        </a:p>
      </dgm:t>
    </dgm:pt>
    <dgm:pt modelId="{1ABEC8FF-3EA1-4E7D-858B-9C233C420B01}" type="sibTrans" cxnId="{5B50F922-B684-45E0-AA03-FA570373E247}">
      <dgm:prSet/>
      <dgm:spPr/>
      <dgm:t>
        <a:bodyPr/>
        <a:lstStyle/>
        <a:p>
          <a:endParaRPr lang="en-US"/>
        </a:p>
      </dgm:t>
    </dgm:pt>
    <dgm:pt modelId="{0A93DD58-A911-4F25-A338-DBA24B7D8A26}">
      <dgm:prSet/>
      <dgm:spPr/>
      <dgm:t>
        <a:bodyPr/>
        <a:lstStyle/>
        <a:p>
          <a:r>
            <a:rPr lang="en-US" dirty="0"/>
            <a:t>Dr Loretta Finnegan develops the Finnegan evaluation tool</a:t>
          </a:r>
        </a:p>
      </dgm:t>
    </dgm:pt>
    <dgm:pt modelId="{FC04A1F4-6CA2-4362-9AB8-F78232BD4034}" type="parTrans" cxnId="{2312E04C-F594-44AE-B280-7435FDBE3923}">
      <dgm:prSet/>
      <dgm:spPr/>
      <dgm:t>
        <a:bodyPr/>
        <a:lstStyle/>
        <a:p>
          <a:endParaRPr lang="en-US"/>
        </a:p>
      </dgm:t>
    </dgm:pt>
    <dgm:pt modelId="{662D7BB8-A49B-425B-9D72-1A6E6885F446}" type="sibTrans" cxnId="{2312E04C-F594-44AE-B280-7435FDBE3923}">
      <dgm:prSet/>
      <dgm:spPr/>
      <dgm:t>
        <a:bodyPr/>
        <a:lstStyle/>
        <a:p>
          <a:endParaRPr lang="en-US"/>
        </a:p>
      </dgm:t>
    </dgm:pt>
    <dgm:pt modelId="{47C74206-C7D7-49F8-A17D-BAF704C1F9D3}">
      <dgm:prSet/>
      <dgm:spPr/>
      <dgm:t>
        <a:bodyPr/>
        <a:lstStyle/>
        <a:p>
          <a:pPr>
            <a:defRPr b="1"/>
          </a:pPr>
          <a:r>
            <a:rPr lang="en-US" dirty="0"/>
            <a:t>2017</a:t>
          </a:r>
        </a:p>
      </dgm:t>
    </dgm:pt>
    <dgm:pt modelId="{3588BF60-F7BA-4C4E-859C-7C46DD893BB8}" type="parTrans" cxnId="{F4F07D17-E357-4BD2-A68A-D62EFAC92C37}">
      <dgm:prSet/>
      <dgm:spPr/>
      <dgm:t>
        <a:bodyPr/>
        <a:lstStyle/>
        <a:p>
          <a:endParaRPr lang="en-US"/>
        </a:p>
      </dgm:t>
    </dgm:pt>
    <dgm:pt modelId="{479EA943-BA94-4BAE-A69C-387C62C26C78}" type="sibTrans" cxnId="{F4F07D17-E357-4BD2-A68A-D62EFAC92C37}">
      <dgm:prSet/>
      <dgm:spPr/>
      <dgm:t>
        <a:bodyPr/>
        <a:lstStyle/>
        <a:p>
          <a:endParaRPr lang="en-US"/>
        </a:p>
      </dgm:t>
    </dgm:pt>
    <dgm:pt modelId="{C8412B11-A850-4684-81C0-6692DC23F123}">
      <dgm:prSet/>
      <dgm:spPr/>
      <dgm:t>
        <a:bodyPr/>
        <a:lstStyle/>
        <a:p>
          <a:r>
            <a:rPr lang="en-US" dirty="0"/>
            <a:t>Grossman develops ESC based on years of observations</a:t>
          </a:r>
        </a:p>
      </dgm:t>
    </dgm:pt>
    <dgm:pt modelId="{21918075-A8DB-48B9-8D32-83409B9EBCF6}" type="parTrans" cxnId="{0F0D8D1B-956C-4AE7-B149-36CC4F59CB96}">
      <dgm:prSet/>
      <dgm:spPr/>
      <dgm:t>
        <a:bodyPr/>
        <a:lstStyle/>
        <a:p>
          <a:endParaRPr lang="en-US"/>
        </a:p>
      </dgm:t>
    </dgm:pt>
    <dgm:pt modelId="{CAEFB26E-6E0E-4BB5-9225-8B962C8FD685}" type="sibTrans" cxnId="{0F0D8D1B-956C-4AE7-B149-36CC4F59CB96}">
      <dgm:prSet/>
      <dgm:spPr/>
      <dgm:t>
        <a:bodyPr/>
        <a:lstStyle/>
        <a:p>
          <a:endParaRPr lang="en-US"/>
        </a:p>
      </dgm:t>
    </dgm:pt>
    <dgm:pt modelId="{F633AD79-A5BF-4254-96B5-316557EED0B3}">
      <dgm:prSet/>
      <dgm:spPr/>
      <dgm:t>
        <a:bodyPr/>
        <a:lstStyle/>
        <a:p>
          <a:pPr>
            <a:defRPr b="1"/>
          </a:pPr>
          <a:r>
            <a:rPr lang="en-US" dirty="0"/>
            <a:t>2022</a:t>
          </a:r>
        </a:p>
      </dgm:t>
    </dgm:pt>
    <dgm:pt modelId="{83ACE55F-920B-436F-8BE8-7795038C85F1}" type="parTrans" cxnId="{B89E7E53-E930-4581-97CF-0F2E1CEC2369}">
      <dgm:prSet/>
      <dgm:spPr/>
      <dgm:t>
        <a:bodyPr/>
        <a:lstStyle/>
        <a:p>
          <a:endParaRPr lang="en-US"/>
        </a:p>
      </dgm:t>
    </dgm:pt>
    <dgm:pt modelId="{FB5A0567-07D6-41A7-AD08-7EF4C5BF621B}" type="sibTrans" cxnId="{B89E7E53-E930-4581-97CF-0F2E1CEC2369}">
      <dgm:prSet/>
      <dgm:spPr/>
      <dgm:t>
        <a:bodyPr/>
        <a:lstStyle/>
        <a:p>
          <a:endParaRPr lang="en-US"/>
        </a:p>
      </dgm:t>
    </dgm:pt>
    <dgm:pt modelId="{F83013D5-5C9C-4922-99A1-7F909E0AFE18}">
      <dgm:prSet/>
      <dgm:spPr/>
      <dgm:t>
        <a:bodyPr/>
        <a:lstStyle/>
        <a:p>
          <a:r>
            <a:rPr lang="en-US" dirty="0"/>
            <a:t>Recognition that this is more than a pharmacology issue but is also neuro- development issue</a:t>
          </a:r>
        </a:p>
      </dgm:t>
    </dgm:pt>
    <dgm:pt modelId="{DB232E11-BBF2-4CF3-B154-BAEB826361C3}" type="parTrans" cxnId="{3DD90FA8-85D9-4B81-A8DA-C0489C050A3B}">
      <dgm:prSet/>
      <dgm:spPr/>
      <dgm:t>
        <a:bodyPr/>
        <a:lstStyle/>
        <a:p>
          <a:endParaRPr lang="en-US"/>
        </a:p>
      </dgm:t>
    </dgm:pt>
    <dgm:pt modelId="{41E71655-6D38-4E0A-9A1C-1E6CA95B2DC1}" type="sibTrans" cxnId="{3DD90FA8-85D9-4B81-A8DA-C0489C050A3B}">
      <dgm:prSet/>
      <dgm:spPr/>
      <dgm:t>
        <a:bodyPr/>
        <a:lstStyle/>
        <a:p>
          <a:endParaRPr lang="en-US"/>
        </a:p>
      </dgm:t>
    </dgm:pt>
    <dgm:pt modelId="{C1FF48AB-7A1E-440B-AFF6-0F51EDF0808D}" type="pres">
      <dgm:prSet presAssocID="{ED2AE7BE-FE87-4E52-8886-264FB01CDB2D}" presName="root" presStyleCnt="0">
        <dgm:presLayoutVars>
          <dgm:chMax/>
          <dgm:chPref/>
          <dgm:animLvl val="lvl"/>
        </dgm:presLayoutVars>
      </dgm:prSet>
      <dgm:spPr/>
    </dgm:pt>
    <dgm:pt modelId="{B8E590C6-D4BA-450B-B1A1-92D9D930C154}" type="pres">
      <dgm:prSet presAssocID="{ED2AE7BE-FE87-4E52-8886-264FB01CDB2D}" presName="divider" presStyleLbl="fgAccFollowNode1" presStyleIdx="0" presStyleCnt="1"/>
      <dgm:spPr>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gm:spPr>
    </dgm:pt>
    <dgm:pt modelId="{1EDB955B-6746-4882-BC35-22A9A2275EAF}" type="pres">
      <dgm:prSet presAssocID="{ED2AE7BE-FE87-4E52-8886-264FB01CDB2D}" presName="nodes" presStyleCnt="0">
        <dgm:presLayoutVars>
          <dgm:chMax/>
          <dgm:chPref/>
          <dgm:animLvl val="lvl"/>
        </dgm:presLayoutVars>
      </dgm:prSet>
      <dgm:spPr/>
    </dgm:pt>
    <dgm:pt modelId="{FB86E44E-DDA1-4764-9AB9-609DBDAEF380}" type="pres">
      <dgm:prSet presAssocID="{6FE3CD70-D768-4A9E-9706-9D7EFE61C0C6}" presName="composite" presStyleCnt="0"/>
      <dgm:spPr/>
    </dgm:pt>
    <dgm:pt modelId="{70F60F1E-AB52-4140-9EC1-87BB7A8CC95C}" type="pres">
      <dgm:prSet presAssocID="{6FE3CD70-D768-4A9E-9706-9D7EFE61C0C6}" presName="L1TextContainer" presStyleLbl="revTx" presStyleIdx="0" presStyleCnt="5">
        <dgm:presLayoutVars>
          <dgm:chMax val="1"/>
          <dgm:chPref val="1"/>
          <dgm:bulletEnabled val="1"/>
        </dgm:presLayoutVars>
      </dgm:prSet>
      <dgm:spPr/>
    </dgm:pt>
    <dgm:pt modelId="{B8133763-5B47-4152-B447-59D978AB4992}" type="pres">
      <dgm:prSet presAssocID="{6FE3CD70-D768-4A9E-9706-9D7EFE61C0C6}" presName="L2TextContainerWrapper" presStyleCnt="0">
        <dgm:presLayoutVars>
          <dgm:chMax val="0"/>
          <dgm:chPref val="0"/>
          <dgm:bulletEnabled val="1"/>
        </dgm:presLayoutVars>
      </dgm:prSet>
      <dgm:spPr/>
    </dgm:pt>
    <dgm:pt modelId="{AF342053-C357-445E-8019-971E0D6667EB}" type="pres">
      <dgm:prSet presAssocID="{6FE3CD70-D768-4A9E-9706-9D7EFE61C0C6}" presName="L2TextContainer" presStyleLbl="bgAcc1" presStyleIdx="0" presStyleCnt="5"/>
      <dgm:spPr/>
    </dgm:pt>
    <dgm:pt modelId="{E4F25DE8-E3EA-46EE-8EE2-786CE7AFF275}" type="pres">
      <dgm:prSet presAssocID="{6FE3CD70-D768-4A9E-9706-9D7EFE61C0C6}" presName="FlexibleEmptyPlaceHolder" presStyleCnt="0"/>
      <dgm:spPr/>
    </dgm:pt>
    <dgm:pt modelId="{58A4A635-630C-4EB5-9703-C029BD6F837F}" type="pres">
      <dgm:prSet presAssocID="{6FE3CD70-D768-4A9E-9706-9D7EFE61C0C6}" presName="ConnectLine" presStyleLbl="sibTrans1D1" presStyleIdx="0" presStyleCnt="5"/>
      <dgm:spPr>
        <a:noFill/>
        <a:ln w="6350" cap="flat" cmpd="sng" algn="ctr">
          <a:solidFill>
            <a:schemeClr val="accent1">
              <a:hueOff val="0"/>
              <a:satOff val="0"/>
              <a:lumOff val="0"/>
              <a:alphaOff val="0"/>
            </a:schemeClr>
          </a:solidFill>
          <a:prstDash val="dash"/>
          <a:miter lim="800000"/>
        </a:ln>
        <a:effectLst/>
      </dgm:spPr>
    </dgm:pt>
    <dgm:pt modelId="{6723FD0F-57AF-4D26-AF4A-FCF7417C3DFD}" type="pres">
      <dgm:prSet presAssocID="{6FE3CD70-D768-4A9E-9706-9D7EFE61C0C6}" presName="ConnectorPoint" presStyleLbl="alignNode1" presStyleIdx="0" presStyleCnt="5"/>
      <dgm:spPr/>
    </dgm:pt>
    <dgm:pt modelId="{CA28BD88-28EC-4822-BE86-67901A12E169}" type="pres">
      <dgm:prSet presAssocID="{6FE3CD70-D768-4A9E-9706-9D7EFE61C0C6}" presName="EmptyPlaceHolder" presStyleCnt="0"/>
      <dgm:spPr/>
    </dgm:pt>
    <dgm:pt modelId="{B1070971-172A-4F42-80AD-5507265E678C}" type="pres">
      <dgm:prSet presAssocID="{73B27208-6E30-4B1D-92BA-9FAD605F5D40}" presName="spaceBetweenRectangles" presStyleCnt="0"/>
      <dgm:spPr/>
    </dgm:pt>
    <dgm:pt modelId="{ADB5484B-FEBE-4E71-8EC5-677E661D4235}" type="pres">
      <dgm:prSet presAssocID="{322DC597-78B6-462B-BEF5-9DB21BFF0D9C}" presName="composite" presStyleCnt="0"/>
      <dgm:spPr/>
    </dgm:pt>
    <dgm:pt modelId="{C3D3DE2A-80C9-423C-8448-D1BF44EED332}" type="pres">
      <dgm:prSet presAssocID="{322DC597-78B6-462B-BEF5-9DB21BFF0D9C}" presName="L1TextContainer" presStyleLbl="revTx" presStyleIdx="1" presStyleCnt="5">
        <dgm:presLayoutVars>
          <dgm:chMax val="1"/>
          <dgm:chPref val="1"/>
          <dgm:bulletEnabled val="1"/>
        </dgm:presLayoutVars>
      </dgm:prSet>
      <dgm:spPr/>
    </dgm:pt>
    <dgm:pt modelId="{0239156F-AF51-43D5-A3C8-B990B5316EF9}" type="pres">
      <dgm:prSet presAssocID="{322DC597-78B6-462B-BEF5-9DB21BFF0D9C}" presName="L2TextContainerWrapper" presStyleCnt="0">
        <dgm:presLayoutVars>
          <dgm:chMax val="0"/>
          <dgm:chPref val="0"/>
          <dgm:bulletEnabled val="1"/>
        </dgm:presLayoutVars>
      </dgm:prSet>
      <dgm:spPr/>
    </dgm:pt>
    <dgm:pt modelId="{A2704636-778E-4244-8B1A-2A21188A962E}" type="pres">
      <dgm:prSet presAssocID="{322DC597-78B6-462B-BEF5-9DB21BFF0D9C}" presName="L2TextContainer" presStyleLbl="bgAcc1" presStyleIdx="1" presStyleCnt="5"/>
      <dgm:spPr/>
    </dgm:pt>
    <dgm:pt modelId="{B9A174BD-C03A-45E0-BAB9-CFF0C00EAD85}" type="pres">
      <dgm:prSet presAssocID="{322DC597-78B6-462B-BEF5-9DB21BFF0D9C}" presName="FlexibleEmptyPlaceHolder" presStyleCnt="0"/>
      <dgm:spPr/>
    </dgm:pt>
    <dgm:pt modelId="{DB4210F5-E0A8-4683-9125-4681CB46B19B}" type="pres">
      <dgm:prSet presAssocID="{322DC597-78B6-462B-BEF5-9DB21BFF0D9C}" presName="ConnectLine" presStyleLbl="sibTrans1D1" presStyleIdx="1" presStyleCnt="5"/>
      <dgm:spPr>
        <a:noFill/>
        <a:ln w="6350" cap="flat" cmpd="sng" algn="ctr">
          <a:solidFill>
            <a:schemeClr val="accent1">
              <a:hueOff val="0"/>
              <a:satOff val="0"/>
              <a:lumOff val="0"/>
              <a:alphaOff val="0"/>
            </a:schemeClr>
          </a:solidFill>
          <a:prstDash val="dash"/>
          <a:miter lim="800000"/>
        </a:ln>
        <a:effectLst/>
      </dgm:spPr>
    </dgm:pt>
    <dgm:pt modelId="{F45591B9-8C43-445F-BA05-D38D23C371E2}" type="pres">
      <dgm:prSet presAssocID="{322DC597-78B6-462B-BEF5-9DB21BFF0D9C}" presName="ConnectorPoint" presStyleLbl="alignNode1" presStyleIdx="1" presStyleCnt="5"/>
      <dgm:spPr/>
    </dgm:pt>
    <dgm:pt modelId="{74D5AB23-DD77-4380-A660-C7D83D8D185C}" type="pres">
      <dgm:prSet presAssocID="{322DC597-78B6-462B-BEF5-9DB21BFF0D9C}" presName="EmptyPlaceHolder" presStyleCnt="0"/>
      <dgm:spPr/>
    </dgm:pt>
    <dgm:pt modelId="{DBDE1854-108F-4E6E-BBBE-314C2BA1A849}" type="pres">
      <dgm:prSet presAssocID="{60577477-F5FB-4856-B8D5-8437DF56D8FE}" presName="spaceBetweenRectangles" presStyleCnt="0"/>
      <dgm:spPr/>
    </dgm:pt>
    <dgm:pt modelId="{755E7B42-C7C8-4D60-ABD0-D45E3E942DD3}" type="pres">
      <dgm:prSet presAssocID="{834DBF39-FC68-4E94-8DA3-4052E2FEACA6}" presName="composite" presStyleCnt="0"/>
      <dgm:spPr/>
    </dgm:pt>
    <dgm:pt modelId="{4278BA8F-168B-47B3-82BD-60775D4147E4}" type="pres">
      <dgm:prSet presAssocID="{834DBF39-FC68-4E94-8DA3-4052E2FEACA6}" presName="L1TextContainer" presStyleLbl="revTx" presStyleIdx="2" presStyleCnt="5">
        <dgm:presLayoutVars>
          <dgm:chMax val="1"/>
          <dgm:chPref val="1"/>
          <dgm:bulletEnabled val="1"/>
        </dgm:presLayoutVars>
      </dgm:prSet>
      <dgm:spPr/>
    </dgm:pt>
    <dgm:pt modelId="{F522F604-2755-4B89-B0F1-65BF0C31DF4A}" type="pres">
      <dgm:prSet presAssocID="{834DBF39-FC68-4E94-8DA3-4052E2FEACA6}" presName="L2TextContainerWrapper" presStyleCnt="0">
        <dgm:presLayoutVars>
          <dgm:chMax val="0"/>
          <dgm:chPref val="0"/>
          <dgm:bulletEnabled val="1"/>
        </dgm:presLayoutVars>
      </dgm:prSet>
      <dgm:spPr/>
    </dgm:pt>
    <dgm:pt modelId="{6955F3CC-0A96-4C30-B991-467FF759A3E0}" type="pres">
      <dgm:prSet presAssocID="{834DBF39-FC68-4E94-8DA3-4052E2FEACA6}" presName="L2TextContainer" presStyleLbl="bgAcc1" presStyleIdx="2" presStyleCnt="5"/>
      <dgm:spPr/>
    </dgm:pt>
    <dgm:pt modelId="{995B9491-46A1-41F8-91C5-9BA6EDDB755D}" type="pres">
      <dgm:prSet presAssocID="{834DBF39-FC68-4E94-8DA3-4052E2FEACA6}" presName="FlexibleEmptyPlaceHolder" presStyleCnt="0"/>
      <dgm:spPr/>
    </dgm:pt>
    <dgm:pt modelId="{8A5E1AB4-AB02-403E-84D5-72DFC56B7E32}" type="pres">
      <dgm:prSet presAssocID="{834DBF39-FC68-4E94-8DA3-4052E2FEACA6}" presName="ConnectLine" presStyleLbl="sibTrans1D1" presStyleIdx="2" presStyleCnt="5"/>
      <dgm:spPr>
        <a:noFill/>
        <a:ln w="6350" cap="flat" cmpd="sng" algn="ctr">
          <a:solidFill>
            <a:schemeClr val="accent1">
              <a:hueOff val="0"/>
              <a:satOff val="0"/>
              <a:lumOff val="0"/>
              <a:alphaOff val="0"/>
            </a:schemeClr>
          </a:solidFill>
          <a:prstDash val="dash"/>
          <a:miter lim="800000"/>
        </a:ln>
        <a:effectLst/>
      </dgm:spPr>
    </dgm:pt>
    <dgm:pt modelId="{FB26C38D-2C0D-42F0-A75C-7C67D20F003B}" type="pres">
      <dgm:prSet presAssocID="{834DBF39-FC68-4E94-8DA3-4052E2FEACA6}" presName="ConnectorPoint" presStyleLbl="alignNode1" presStyleIdx="2" presStyleCnt="5"/>
      <dgm:spPr/>
    </dgm:pt>
    <dgm:pt modelId="{9F8B3A71-7984-4DC8-B4DD-F3B80C1738C1}" type="pres">
      <dgm:prSet presAssocID="{834DBF39-FC68-4E94-8DA3-4052E2FEACA6}" presName="EmptyPlaceHolder" presStyleCnt="0"/>
      <dgm:spPr/>
    </dgm:pt>
    <dgm:pt modelId="{BCDC4D86-EC11-4FED-BA0D-90389FE0019B}" type="pres">
      <dgm:prSet presAssocID="{1ABEC8FF-3EA1-4E7D-858B-9C233C420B01}" presName="spaceBetweenRectangles" presStyleCnt="0"/>
      <dgm:spPr/>
    </dgm:pt>
    <dgm:pt modelId="{CD9DDB61-C4CB-4AAA-B0E5-BDA5D6C09F2F}" type="pres">
      <dgm:prSet presAssocID="{47C74206-C7D7-49F8-A17D-BAF704C1F9D3}" presName="composite" presStyleCnt="0"/>
      <dgm:spPr/>
    </dgm:pt>
    <dgm:pt modelId="{E8A58117-47B5-4089-A437-0676DECB4E13}" type="pres">
      <dgm:prSet presAssocID="{47C74206-C7D7-49F8-A17D-BAF704C1F9D3}" presName="L1TextContainer" presStyleLbl="revTx" presStyleIdx="3" presStyleCnt="5">
        <dgm:presLayoutVars>
          <dgm:chMax val="1"/>
          <dgm:chPref val="1"/>
          <dgm:bulletEnabled val="1"/>
        </dgm:presLayoutVars>
      </dgm:prSet>
      <dgm:spPr/>
    </dgm:pt>
    <dgm:pt modelId="{3EE1878E-0ACE-46CA-985A-BD094E2156AC}" type="pres">
      <dgm:prSet presAssocID="{47C74206-C7D7-49F8-A17D-BAF704C1F9D3}" presName="L2TextContainerWrapper" presStyleCnt="0">
        <dgm:presLayoutVars>
          <dgm:chMax val="0"/>
          <dgm:chPref val="0"/>
          <dgm:bulletEnabled val="1"/>
        </dgm:presLayoutVars>
      </dgm:prSet>
      <dgm:spPr/>
    </dgm:pt>
    <dgm:pt modelId="{8B0D7F4B-2FF7-4670-BEC3-2C84DF29F1BA}" type="pres">
      <dgm:prSet presAssocID="{47C74206-C7D7-49F8-A17D-BAF704C1F9D3}" presName="L2TextContainer" presStyleLbl="bgAcc1" presStyleIdx="3" presStyleCnt="5"/>
      <dgm:spPr/>
    </dgm:pt>
    <dgm:pt modelId="{043957C4-DD9C-4D55-8620-E32B9A41D9E2}" type="pres">
      <dgm:prSet presAssocID="{47C74206-C7D7-49F8-A17D-BAF704C1F9D3}" presName="FlexibleEmptyPlaceHolder" presStyleCnt="0"/>
      <dgm:spPr/>
    </dgm:pt>
    <dgm:pt modelId="{7EE5D3B4-11D8-4071-B0EE-1262711AFE34}" type="pres">
      <dgm:prSet presAssocID="{47C74206-C7D7-49F8-A17D-BAF704C1F9D3}" presName="ConnectLine" presStyleLbl="sibTrans1D1" presStyleIdx="3" presStyleCnt="5"/>
      <dgm:spPr>
        <a:noFill/>
        <a:ln w="6350" cap="flat" cmpd="sng" algn="ctr">
          <a:solidFill>
            <a:schemeClr val="accent1">
              <a:hueOff val="0"/>
              <a:satOff val="0"/>
              <a:lumOff val="0"/>
              <a:alphaOff val="0"/>
            </a:schemeClr>
          </a:solidFill>
          <a:prstDash val="dash"/>
          <a:miter lim="800000"/>
        </a:ln>
        <a:effectLst/>
      </dgm:spPr>
    </dgm:pt>
    <dgm:pt modelId="{77991C44-20C0-4E0E-8F4B-985B178477D1}" type="pres">
      <dgm:prSet presAssocID="{47C74206-C7D7-49F8-A17D-BAF704C1F9D3}" presName="ConnectorPoint" presStyleLbl="alignNode1" presStyleIdx="3" presStyleCnt="5"/>
      <dgm:spPr/>
    </dgm:pt>
    <dgm:pt modelId="{2435C771-C7FA-4EBD-8C31-A2A9ABE6604E}" type="pres">
      <dgm:prSet presAssocID="{47C74206-C7D7-49F8-A17D-BAF704C1F9D3}" presName="EmptyPlaceHolder" presStyleCnt="0"/>
      <dgm:spPr/>
    </dgm:pt>
    <dgm:pt modelId="{55DBD1C1-EA28-4B62-B26F-4D22C75122B3}" type="pres">
      <dgm:prSet presAssocID="{479EA943-BA94-4BAE-A69C-387C62C26C78}" presName="spaceBetweenRectangles" presStyleCnt="0"/>
      <dgm:spPr/>
    </dgm:pt>
    <dgm:pt modelId="{68DDB816-9D6B-4A46-91E0-0C034AE34AD1}" type="pres">
      <dgm:prSet presAssocID="{F633AD79-A5BF-4254-96B5-316557EED0B3}" presName="composite" presStyleCnt="0"/>
      <dgm:spPr/>
    </dgm:pt>
    <dgm:pt modelId="{12CB5346-347C-466B-8863-C424B49058C2}" type="pres">
      <dgm:prSet presAssocID="{F633AD79-A5BF-4254-96B5-316557EED0B3}" presName="L1TextContainer" presStyleLbl="revTx" presStyleIdx="4" presStyleCnt="5">
        <dgm:presLayoutVars>
          <dgm:chMax val="1"/>
          <dgm:chPref val="1"/>
          <dgm:bulletEnabled val="1"/>
        </dgm:presLayoutVars>
      </dgm:prSet>
      <dgm:spPr/>
    </dgm:pt>
    <dgm:pt modelId="{DB5277F4-340F-4FA5-8F22-80ADAC761023}" type="pres">
      <dgm:prSet presAssocID="{F633AD79-A5BF-4254-96B5-316557EED0B3}" presName="L2TextContainerWrapper" presStyleCnt="0">
        <dgm:presLayoutVars>
          <dgm:chMax val="0"/>
          <dgm:chPref val="0"/>
          <dgm:bulletEnabled val="1"/>
        </dgm:presLayoutVars>
      </dgm:prSet>
      <dgm:spPr/>
    </dgm:pt>
    <dgm:pt modelId="{83DBEF55-E9C7-4380-BBCF-1E39340065F5}" type="pres">
      <dgm:prSet presAssocID="{F633AD79-A5BF-4254-96B5-316557EED0B3}" presName="L2TextContainer" presStyleLbl="bgAcc1" presStyleIdx="4" presStyleCnt="5"/>
      <dgm:spPr/>
    </dgm:pt>
    <dgm:pt modelId="{5056680F-2463-4341-9222-2418C25C313A}" type="pres">
      <dgm:prSet presAssocID="{F633AD79-A5BF-4254-96B5-316557EED0B3}" presName="FlexibleEmptyPlaceHolder" presStyleCnt="0"/>
      <dgm:spPr/>
    </dgm:pt>
    <dgm:pt modelId="{B817A08E-7DC5-4D12-AD33-51A531A69114}" type="pres">
      <dgm:prSet presAssocID="{F633AD79-A5BF-4254-96B5-316557EED0B3}" presName="ConnectLine" presStyleLbl="sibTrans1D1" presStyleIdx="4" presStyleCnt="5"/>
      <dgm:spPr>
        <a:noFill/>
        <a:ln w="6350" cap="flat" cmpd="sng" algn="ctr">
          <a:solidFill>
            <a:schemeClr val="accent1">
              <a:hueOff val="0"/>
              <a:satOff val="0"/>
              <a:lumOff val="0"/>
              <a:alphaOff val="0"/>
            </a:schemeClr>
          </a:solidFill>
          <a:prstDash val="dash"/>
          <a:miter lim="800000"/>
        </a:ln>
        <a:effectLst/>
      </dgm:spPr>
    </dgm:pt>
    <dgm:pt modelId="{2283D7BE-B09A-44D0-A0EB-B0E5B8200C01}" type="pres">
      <dgm:prSet presAssocID="{F633AD79-A5BF-4254-96B5-316557EED0B3}" presName="ConnectorPoint" presStyleLbl="alignNode1" presStyleIdx="4" presStyleCnt="5"/>
      <dgm:spPr/>
    </dgm:pt>
    <dgm:pt modelId="{BA577DE0-7536-4903-BA4F-2D693D719323}" type="pres">
      <dgm:prSet presAssocID="{F633AD79-A5BF-4254-96B5-316557EED0B3}" presName="EmptyPlaceHolder" presStyleCnt="0"/>
      <dgm:spPr/>
    </dgm:pt>
  </dgm:ptLst>
  <dgm:cxnLst>
    <dgm:cxn modelId="{6BB05115-0FEC-410E-9405-1F67560F7C2C}" type="presOf" srcId="{38D94E09-86B9-4F91-A1C3-BC2FBE462F18}" destId="{AF342053-C357-445E-8019-971E0D6667EB}" srcOrd="0" destOrd="0" presId="urn:microsoft.com/office/officeart/2016/7/layout/BasicTimeline"/>
    <dgm:cxn modelId="{F4F07D17-E357-4BD2-A68A-D62EFAC92C37}" srcId="{ED2AE7BE-FE87-4E52-8886-264FB01CDB2D}" destId="{47C74206-C7D7-49F8-A17D-BAF704C1F9D3}" srcOrd="3" destOrd="0" parTransId="{3588BF60-F7BA-4C4E-859C-7C46DD893BB8}" sibTransId="{479EA943-BA94-4BAE-A69C-387C62C26C78}"/>
    <dgm:cxn modelId="{9E0F5A19-DAF6-4616-B4AB-C312182FEF61}" type="presOf" srcId="{F633AD79-A5BF-4254-96B5-316557EED0B3}" destId="{12CB5346-347C-466B-8863-C424B49058C2}" srcOrd="0" destOrd="0" presId="urn:microsoft.com/office/officeart/2016/7/layout/BasicTimeline"/>
    <dgm:cxn modelId="{0F0D8D1B-956C-4AE7-B149-36CC4F59CB96}" srcId="{47C74206-C7D7-49F8-A17D-BAF704C1F9D3}" destId="{C8412B11-A850-4684-81C0-6692DC23F123}" srcOrd="0" destOrd="0" parTransId="{21918075-A8DB-48B9-8D32-83409B9EBCF6}" sibTransId="{CAEFB26E-6E0E-4BB5-9225-8B962C8FD685}"/>
    <dgm:cxn modelId="{5B50F922-B684-45E0-AA03-FA570373E247}" srcId="{ED2AE7BE-FE87-4E52-8886-264FB01CDB2D}" destId="{834DBF39-FC68-4E94-8DA3-4052E2FEACA6}" srcOrd="2" destOrd="0" parTransId="{A8CB4DBC-B335-4474-8220-371FD4C56161}" sibTransId="{1ABEC8FF-3EA1-4E7D-858B-9C233C420B01}"/>
    <dgm:cxn modelId="{938D6136-F94C-4F98-B812-80D7406DA8CD}" srcId="{6FE3CD70-D768-4A9E-9706-9D7EFE61C0C6}" destId="{38D94E09-86B9-4F91-A1C3-BC2FBE462F18}" srcOrd="0" destOrd="0" parTransId="{48F889D2-A9F6-4C1F-B543-C33F47C6F0DB}" sibTransId="{E3876D00-28ED-42FB-951E-B291C02F7DE5}"/>
    <dgm:cxn modelId="{BC225536-E426-488B-B120-45B6BC904546}" srcId="{ED2AE7BE-FE87-4E52-8886-264FB01CDB2D}" destId="{6FE3CD70-D768-4A9E-9706-9D7EFE61C0C6}" srcOrd="0" destOrd="0" parTransId="{A74A144F-4047-4956-9873-200EEC1AC8F3}" sibTransId="{73B27208-6E30-4B1D-92BA-9FAD605F5D40}"/>
    <dgm:cxn modelId="{9A4C4F3B-6B3A-4242-BF87-F1BEB4C17686}" srcId="{322DC597-78B6-462B-BEF5-9DB21BFF0D9C}" destId="{68C9956D-537C-4575-A552-A93D1ED877C1}" srcOrd="0" destOrd="0" parTransId="{3F703A94-4064-45CE-868B-B93B1D6FC346}" sibTransId="{D0F2CEAF-2BC1-4E86-90EC-F1B9C3C59648}"/>
    <dgm:cxn modelId="{2312E04C-F594-44AE-B280-7435FDBE3923}" srcId="{834DBF39-FC68-4E94-8DA3-4052E2FEACA6}" destId="{0A93DD58-A911-4F25-A338-DBA24B7D8A26}" srcOrd="0" destOrd="0" parTransId="{FC04A1F4-6CA2-4362-9AB8-F78232BD4034}" sibTransId="{662D7BB8-A49B-425B-9D72-1A6E6885F446}"/>
    <dgm:cxn modelId="{BACDA96E-80DC-476B-A53F-6A70589D538D}" type="presOf" srcId="{0A93DD58-A911-4F25-A338-DBA24B7D8A26}" destId="{6955F3CC-0A96-4C30-B991-467FF759A3E0}" srcOrd="0" destOrd="0" presId="urn:microsoft.com/office/officeart/2016/7/layout/BasicTimeline"/>
    <dgm:cxn modelId="{B89E7E53-E930-4581-97CF-0F2E1CEC2369}" srcId="{ED2AE7BE-FE87-4E52-8886-264FB01CDB2D}" destId="{F633AD79-A5BF-4254-96B5-316557EED0B3}" srcOrd="4" destOrd="0" parTransId="{83ACE55F-920B-436F-8BE8-7795038C85F1}" sibTransId="{FB5A0567-07D6-41A7-AD08-7EF4C5BF621B}"/>
    <dgm:cxn modelId="{2A2F0481-258E-44F3-9CB1-A0856599B201}" type="presOf" srcId="{ED2AE7BE-FE87-4E52-8886-264FB01CDB2D}" destId="{C1FF48AB-7A1E-440B-AFF6-0F51EDF0808D}" srcOrd="0" destOrd="0" presId="urn:microsoft.com/office/officeart/2016/7/layout/BasicTimeline"/>
    <dgm:cxn modelId="{F695B499-CBEB-49ED-A653-317751BC02D8}" type="presOf" srcId="{47C74206-C7D7-49F8-A17D-BAF704C1F9D3}" destId="{E8A58117-47B5-4089-A437-0676DECB4E13}" srcOrd="0" destOrd="0" presId="urn:microsoft.com/office/officeart/2016/7/layout/BasicTimeline"/>
    <dgm:cxn modelId="{3DD90FA8-85D9-4B81-A8DA-C0489C050A3B}" srcId="{F633AD79-A5BF-4254-96B5-316557EED0B3}" destId="{F83013D5-5C9C-4922-99A1-7F909E0AFE18}" srcOrd="0" destOrd="0" parTransId="{DB232E11-BBF2-4CF3-B154-BAEB826361C3}" sibTransId="{41E71655-6D38-4E0A-9A1C-1E6CA95B2DC1}"/>
    <dgm:cxn modelId="{F90EC1B5-3FC2-4381-BAAA-56851A38D6CD}" srcId="{ED2AE7BE-FE87-4E52-8886-264FB01CDB2D}" destId="{322DC597-78B6-462B-BEF5-9DB21BFF0D9C}" srcOrd="1" destOrd="0" parTransId="{FB9442A5-62FC-4B9C-AD60-62293607FE79}" sibTransId="{60577477-F5FB-4856-B8D5-8437DF56D8FE}"/>
    <dgm:cxn modelId="{279D41BC-649D-48C7-BA5B-2FBD3BF774C4}" type="presOf" srcId="{68C9956D-537C-4575-A552-A93D1ED877C1}" destId="{A2704636-778E-4244-8B1A-2A21188A962E}" srcOrd="0" destOrd="0" presId="urn:microsoft.com/office/officeart/2016/7/layout/BasicTimeline"/>
    <dgm:cxn modelId="{20C4E7C3-F3FC-42C5-BC50-179CC40C8E4A}" type="presOf" srcId="{C8412B11-A850-4684-81C0-6692DC23F123}" destId="{8B0D7F4B-2FF7-4670-BEC3-2C84DF29F1BA}" srcOrd="0" destOrd="0" presId="urn:microsoft.com/office/officeart/2016/7/layout/BasicTimeline"/>
    <dgm:cxn modelId="{B29BD4D6-A826-49F3-AFC7-CB04A6799BA8}" type="presOf" srcId="{6FE3CD70-D768-4A9E-9706-9D7EFE61C0C6}" destId="{70F60F1E-AB52-4140-9EC1-87BB7A8CC95C}" srcOrd="0" destOrd="0" presId="urn:microsoft.com/office/officeart/2016/7/layout/BasicTimeline"/>
    <dgm:cxn modelId="{DED512E8-6E52-4C98-A4A6-67B5056FC590}" type="presOf" srcId="{322DC597-78B6-462B-BEF5-9DB21BFF0D9C}" destId="{C3D3DE2A-80C9-423C-8448-D1BF44EED332}" srcOrd="0" destOrd="0" presId="urn:microsoft.com/office/officeart/2016/7/layout/BasicTimeline"/>
    <dgm:cxn modelId="{6AA431E9-7BD9-49C5-B994-A97121F6A406}" type="presOf" srcId="{834DBF39-FC68-4E94-8DA3-4052E2FEACA6}" destId="{4278BA8F-168B-47B3-82BD-60775D4147E4}" srcOrd="0" destOrd="0" presId="urn:microsoft.com/office/officeart/2016/7/layout/BasicTimeline"/>
    <dgm:cxn modelId="{4ADAB7F6-A017-4643-B5C1-1524BF7D0292}" type="presOf" srcId="{F83013D5-5C9C-4922-99A1-7F909E0AFE18}" destId="{83DBEF55-E9C7-4380-BBCF-1E39340065F5}" srcOrd="0" destOrd="0" presId="urn:microsoft.com/office/officeart/2016/7/layout/BasicTimeline"/>
    <dgm:cxn modelId="{EC91DC4B-7A20-4E09-9713-E91EAC0961D8}" type="presParOf" srcId="{C1FF48AB-7A1E-440B-AFF6-0F51EDF0808D}" destId="{B8E590C6-D4BA-450B-B1A1-92D9D930C154}" srcOrd="0" destOrd="0" presId="urn:microsoft.com/office/officeart/2016/7/layout/BasicTimeline"/>
    <dgm:cxn modelId="{7AFEE0B8-A657-4C27-9029-A53238FB2328}" type="presParOf" srcId="{C1FF48AB-7A1E-440B-AFF6-0F51EDF0808D}" destId="{1EDB955B-6746-4882-BC35-22A9A2275EAF}" srcOrd="1" destOrd="0" presId="urn:microsoft.com/office/officeart/2016/7/layout/BasicTimeline"/>
    <dgm:cxn modelId="{06000B74-7A6B-4B95-8AF3-570345F211FD}" type="presParOf" srcId="{1EDB955B-6746-4882-BC35-22A9A2275EAF}" destId="{FB86E44E-DDA1-4764-9AB9-609DBDAEF380}" srcOrd="0" destOrd="0" presId="urn:microsoft.com/office/officeart/2016/7/layout/BasicTimeline"/>
    <dgm:cxn modelId="{BBD006B3-2373-4F14-A62B-B64C60402D3D}" type="presParOf" srcId="{FB86E44E-DDA1-4764-9AB9-609DBDAEF380}" destId="{70F60F1E-AB52-4140-9EC1-87BB7A8CC95C}" srcOrd="0" destOrd="0" presId="urn:microsoft.com/office/officeart/2016/7/layout/BasicTimeline"/>
    <dgm:cxn modelId="{6E3B0B2C-8D6C-4876-A160-0CF72506D9AA}" type="presParOf" srcId="{FB86E44E-DDA1-4764-9AB9-609DBDAEF380}" destId="{B8133763-5B47-4152-B447-59D978AB4992}" srcOrd="1" destOrd="0" presId="urn:microsoft.com/office/officeart/2016/7/layout/BasicTimeline"/>
    <dgm:cxn modelId="{2C31FDD1-0C38-4E68-B5DB-66A4AA5EAEF6}" type="presParOf" srcId="{B8133763-5B47-4152-B447-59D978AB4992}" destId="{AF342053-C357-445E-8019-971E0D6667EB}" srcOrd="0" destOrd="0" presId="urn:microsoft.com/office/officeart/2016/7/layout/BasicTimeline"/>
    <dgm:cxn modelId="{43EB936B-9F18-4280-865F-EE86E2A08F97}" type="presParOf" srcId="{B8133763-5B47-4152-B447-59D978AB4992}" destId="{E4F25DE8-E3EA-46EE-8EE2-786CE7AFF275}" srcOrd="1" destOrd="0" presId="urn:microsoft.com/office/officeart/2016/7/layout/BasicTimeline"/>
    <dgm:cxn modelId="{AD2B0E1D-85E3-4D72-B963-A97CB196F149}" type="presParOf" srcId="{FB86E44E-DDA1-4764-9AB9-609DBDAEF380}" destId="{58A4A635-630C-4EB5-9703-C029BD6F837F}" srcOrd="2" destOrd="0" presId="urn:microsoft.com/office/officeart/2016/7/layout/BasicTimeline"/>
    <dgm:cxn modelId="{3CDAA876-35C5-44B0-8D1E-ED574B2EAC55}" type="presParOf" srcId="{FB86E44E-DDA1-4764-9AB9-609DBDAEF380}" destId="{6723FD0F-57AF-4D26-AF4A-FCF7417C3DFD}" srcOrd="3" destOrd="0" presId="urn:microsoft.com/office/officeart/2016/7/layout/BasicTimeline"/>
    <dgm:cxn modelId="{D0230ACA-E45A-463C-851C-29C4DE788046}" type="presParOf" srcId="{FB86E44E-DDA1-4764-9AB9-609DBDAEF380}" destId="{CA28BD88-28EC-4822-BE86-67901A12E169}" srcOrd="4" destOrd="0" presId="urn:microsoft.com/office/officeart/2016/7/layout/BasicTimeline"/>
    <dgm:cxn modelId="{E2B78054-D9A6-4183-BE8F-4FAEAE0410DD}" type="presParOf" srcId="{1EDB955B-6746-4882-BC35-22A9A2275EAF}" destId="{B1070971-172A-4F42-80AD-5507265E678C}" srcOrd="1" destOrd="0" presId="urn:microsoft.com/office/officeart/2016/7/layout/BasicTimeline"/>
    <dgm:cxn modelId="{56CFD589-7C5D-4E07-82ED-CB48C99BABD8}" type="presParOf" srcId="{1EDB955B-6746-4882-BC35-22A9A2275EAF}" destId="{ADB5484B-FEBE-4E71-8EC5-677E661D4235}" srcOrd="2" destOrd="0" presId="urn:microsoft.com/office/officeart/2016/7/layout/BasicTimeline"/>
    <dgm:cxn modelId="{04E18240-8952-4DF3-A8B0-3146926CBBC5}" type="presParOf" srcId="{ADB5484B-FEBE-4E71-8EC5-677E661D4235}" destId="{C3D3DE2A-80C9-423C-8448-D1BF44EED332}" srcOrd="0" destOrd="0" presId="urn:microsoft.com/office/officeart/2016/7/layout/BasicTimeline"/>
    <dgm:cxn modelId="{CDD07A3D-1439-4D58-B383-048941070FAA}" type="presParOf" srcId="{ADB5484B-FEBE-4E71-8EC5-677E661D4235}" destId="{0239156F-AF51-43D5-A3C8-B990B5316EF9}" srcOrd="1" destOrd="0" presId="urn:microsoft.com/office/officeart/2016/7/layout/BasicTimeline"/>
    <dgm:cxn modelId="{D07FA347-74C4-49EF-8443-0F154A82A5D4}" type="presParOf" srcId="{0239156F-AF51-43D5-A3C8-B990B5316EF9}" destId="{A2704636-778E-4244-8B1A-2A21188A962E}" srcOrd="0" destOrd="0" presId="urn:microsoft.com/office/officeart/2016/7/layout/BasicTimeline"/>
    <dgm:cxn modelId="{68A98FF1-7B8E-4E8F-B5BF-5E7B9DE73CCD}" type="presParOf" srcId="{0239156F-AF51-43D5-A3C8-B990B5316EF9}" destId="{B9A174BD-C03A-45E0-BAB9-CFF0C00EAD85}" srcOrd="1" destOrd="0" presId="urn:microsoft.com/office/officeart/2016/7/layout/BasicTimeline"/>
    <dgm:cxn modelId="{154FD5D6-494D-46CA-8DD1-0BDCD98A02B1}" type="presParOf" srcId="{ADB5484B-FEBE-4E71-8EC5-677E661D4235}" destId="{DB4210F5-E0A8-4683-9125-4681CB46B19B}" srcOrd="2" destOrd="0" presId="urn:microsoft.com/office/officeart/2016/7/layout/BasicTimeline"/>
    <dgm:cxn modelId="{85768322-97DC-4F41-B681-715C19E9291D}" type="presParOf" srcId="{ADB5484B-FEBE-4E71-8EC5-677E661D4235}" destId="{F45591B9-8C43-445F-BA05-D38D23C371E2}" srcOrd="3" destOrd="0" presId="urn:microsoft.com/office/officeart/2016/7/layout/BasicTimeline"/>
    <dgm:cxn modelId="{3F629B7F-015D-489E-81B0-137AFEEFE020}" type="presParOf" srcId="{ADB5484B-FEBE-4E71-8EC5-677E661D4235}" destId="{74D5AB23-DD77-4380-A660-C7D83D8D185C}" srcOrd="4" destOrd="0" presId="urn:microsoft.com/office/officeart/2016/7/layout/BasicTimeline"/>
    <dgm:cxn modelId="{FB634D13-9FDC-4418-ADAC-7687DF560070}" type="presParOf" srcId="{1EDB955B-6746-4882-BC35-22A9A2275EAF}" destId="{DBDE1854-108F-4E6E-BBBE-314C2BA1A849}" srcOrd="3" destOrd="0" presId="urn:microsoft.com/office/officeart/2016/7/layout/BasicTimeline"/>
    <dgm:cxn modelId="{32E1905D-DBB4-467C-9CB7-3E7DBD55049C}" type="presParOf" srcId="{1EDB955B-6746-4882-BC35-22A9A2275EAF}" destId="{755E7B42-C7C8-4D60-ABD0-D45E3E942DD3}" srcOrd="4" destOrd="0" presId="urn:microsoft.com/office/officeart/2016/7/layout/BasicTimeline"/>
    <dgm:cxn modelId="{84A066D2-9BCE-4599-9BA6-8A6146456428}" type="presParOf" srcId="{755E7B42-C7C8-4D60-ABD0-D45E3E942DD3}" destId="{4278BA8F-168B-47B3-82BD-60775D4147E4}" srcOrd="0" destOrd="0" presId="urn:microsoft.com/office/officeart/2016/7/layout/BasicTimeline"/>
    <dgm:cxn modelId="{5B4C5A55-A49E-4C45-B826-EE1128617188}" type="presParOf" srcId="{755E7B42-C7C8-4D60-ABD0-D45E3E942DD3}" destId="{F522F604-2755-4B89-B0F1-65BF0C31DF4A}" srcOrd="1" destOrd="0" presId="urn:microsoft.com/office/officeart/2016/7/layout/BasicTimeline"/>
    <dgm:cxn modelId="{93F7118E-B388-449D-BAD5-055E137871C9}" type="presParOf" srcId="{F522F604-2755-4B89-B0F1-65BF0C31DF4A}" destId="{6955F3CC-0A96-4C30-B991-467FF759A3E0}" srcOrd="0" destOrd="0" presId="urn:microsoft.com/office/officeart/2016/7/layout/BasicTimeline"/>
    <dgm:cxn modelId="{66FEED51-B176-4CC9-BF45-2D34BA5C2339}" type="presParOf" srcId="{F522F604-2755-4B89-B0F1-65BF0C31DF4A}" destId="{995B9491-46A1-41F8-91C5-9BA6EDDB755D}" srcOrd="1" destOrd="0" presId="urn:microsoft.com/office/officeart/2016/7/layout/BasicTimeline"/>
    <dgm:cxn modelId="{2F81C621-77D3-464A-8930-FB85F4E78E79}" type="presParOf" srcId="{755E7B42-C7C8-4D60-ABD0-D45E3E942DD3}" destId="{8A5E1AB4-AB02-403E-84D5-72DFC56B7E32}" srcOrd="2" destOrd="0" presId="urn:microsoft.com/office/officeart/2016/7/layout/BasicTimeline"/>
    <dgm:cxn modelId="{17CB70B3-32A2-4FE4-AFA7-424BB45E6F1A}" type="presParOf" srcId="{755E7B42-C7C8-4D60-ABD0-D45E3E942DD3}" destId="{FB26C38D-2C0D-42F0-A75C-7C67D20F003B}" srcOrd="3" destOrd="0" presId="urn:microsoft.com/office/officeart/2016/7/layout/BasicTimeline"/>
    <dgm:cxn modelId="{FA154146-A480-4349-BDBE-42D167129F13}" type="presParOf" srcId="{755E7B42-C7C8-4D60-ABD0-D45E3E942DD3}" destId="{9F8B3A71-7984-4DC8-B4DD-F3B80C1738C1}" srcOrd="4" destOrd="0" presId="urn:microsoft.com/office/officeart/2016/7/layout/BasicTimeline"/>
    <dgm:cxn modelId="{4562CC60-8B15-476A-930F-139F527FEE94}" type="presParOf" srcId="{1EDB955B-6746-4882-BC35-22A9A2275EAF}" destId="{BCDC4D86-EC11-4FED-BA0D-90389FE0019B}" srcOrd="5" destOrd="0" presId="urn:microsoft.com/office/officeart/2016/7/layout/BasicTimeline"/>
    <dgm:cxn modelId="{D4703D6A-A6A0-4EDC-9818-CA090AF3012E}" type="presParOf" srcId="{1EDB955B-6746-4882-BC35-22A9A2275EAF}" destId="{CD9DDB61-C4CB-4AAA-B0E5-BDA5D6C09F2F}" srcOrd="6" destOrd="0" presId="urn:microsoft.com/office/officeart/2016/7/layout/BasicTimeline"/>
    <dgm:cxn modelId="{9ED63B43-A55D-4C0C-A8C0-C0ACD8E469EF}" type="presParOf" srcId="{CD9DDB61-C4CB-4AAA-B0E5-BDA5D6C09F2F}" destId="{E8A58117-47B5-4089-A437-0676DECB4E13}" srcOrd="0" destOrd="0" presId="urn:microsoft.com/office/officeart/2016/7/layout/BasicTimeline"/>
    <dgm:cxn modelId="{05EDB1B3-3902-4B5A-841B-E3DB995EEDE1}" type="presParOf" srcId="{CD9DDB61-C4CB-4AAA-B0E5-BDA5D6C09F2F}" destId="{3EE1878E-0ACE-46CA-985A-BD094E2156AC}" srcOrd="1" destOrd="0" presId="urn:microsoft.com/office/officeart/2016/7/layout/BasicTimeline"/>
    <dgm:cxn modelId="{2CECAB6B-85C3-415F-947D-945FC2F0729E}" type="presParOf" srcId="{3EE1878E-0ACE-46CA-985A-BD094E2156AC}" destId="{8B0D7F4B-2FF7-4670-BEC3-2C84DF29F1BA}" srcOrd="0" destOrd="0" presId="urn:microsoft.com/office/officeart/2016/7/layout/BasicTimeline"/>
    <dgm:cxn modelId="{7FA0C2B6-B715-464D-840A-4A4B09026B86}" type="presParOf" srcId="{3EE1878E-0ACE-46CA-985A-BD094E2156AC}" destId="{043957C4-DD9C-4D55-8620-E32B9A41D9E2}" srcOrd="1" destOrd="0" presId="urn:microsoft.com/office/officeart/2016/7/layout/BasicTimeline"/>
    <dgm:cxn modelId="{C6426748-F350-48E8-BFFD-DE7FB2BFB31E}" type="presParOf" srcId="{CD9DDB61-C4CB-4AAA-B0E5-BDA5D6C09F2F}" destId="{7EE5D3B4-11D8-4071-B0EE-1262711AFE34}" srcOrd="2" destOrd="0" presId="urn:microsoft.com/office/officeart/2016/7/layout/BasicTimeline"/>
    <dgm:cxn modelId="{AFB377F8-B7F7-42EB-BD12-5D8BB1E201D7}" type="presParOf" srcId="{CD9DDB61-C4CB-4AAA-B0E5-BDA5D6C09F2F}" destId="{77991C44-20C0-4E0E-8F4B-985B178477D1}" srcOrd="3" destOrd="0" presId="urn:microsoft.com/office/officeart/2016/7/layout/BasicTimeline"/>
    <dgm:cxn modelId="{B610CFBA-C1AC-41F4-8421-0048CF8A3614}" type="presParOf" srcId="{CD9DDB61-C4CB-4AAA-B0E5-BDA5D6C09F2F}" destId="{2435C771-C7FA-4EBD-8C31-A2A9ABE6604E}" srcOrd="4" destOrd="0" presId="urn:microsoft.com/office/officeart/2016/7/layout/BasicTimeline"/>
    <dgm:cxn modelId="{AB6EB6C8-866C-48A3-90EB-10F6449C22C4}" type="presParOf" srcId="{1EDB955B-6746-4882-BC35-22A9A2275EAF}" destId="{55DBD1C1-EA28-4B62-B26F-4D22C75122B3}" srcOrd="7" destOrd="0" presId="urn:microsoft.com/office/officeart/2016/7/layout/BasicTimeline"/>
    <dgm:cxn modelId="{41F36F9D-69B1-4CDD-8671-11B4EF6DADB0}" type="presParOf" srcId="{1EDB955B-6746-4882-BC35-22A9A2275EAF}" destId="{68DDB816-9D6B-4A46-91E0-0C034AE34AD1}" srcOrd="8" destOrd="0" presId="urn:microsoft.com/office/officeart/2016/7/layout/BasicTimeline"/>
    <dgm:cxn modelId="{27BFB42A-2415-4918-B981-A6D80C4CC7EB}" type="presParOf" srcId="{68DDB816-9D6B-4A46-91E0-0C034AE34AD1}" destId="{12CB5346-347C-466B-8863-C424B49058C2}" srcOrd="0" destOrd="0" presId="urn:microsoft.com/office/officeart/2016/7/layout/BasicTimeline"/>
    <dgm:cxn modelId="{DFDAB828-3E93-4C8E-8C87-72F8E7C05018}" type="presParOf" srcId="{68DDB816-9D6B-4A46-91E0-0C034AE34AD1}" destId="{DB5277F4-340F-4FA5-8F22-80ADAC761023}" srcOrd="1" destOrd="0" presId="urn:microsoft.com/office/officeart/2016/7/layout/BasicTimeline"/>
    <dgm:cxn modelId="{B5DED0FF-ADDC-4FC2-ACAE-DD2E232E9BB3}" type="presParOf" srcId="{DB5277F4-340F-4FA5-8F22-80ADAC761023}" destId="{83DBEF55-E9C7-4380-BBCF-1E39340065F5}" srcOrd="0" destOrd="0" presId="urn:microsoft.com/office/officeart/2016/7/layout/BasicTimeline"/>
    <dgm:cxn modelId="{ED147F59-4FFE-4107-BE89-C7F158277FEC}" type="presParOf" srcId="{DB5277F4-340F-4FA5-8F22-80ADAC761023}" destId="{5056680F-2463-4341-9222-2418C25C313A}" srcOrd="1" destOrd="0" presId="urn:microsoft.com/office/officeart/2016/7/layout/BasicTimeline"/>
    <dgm:cxn modelId="{911A27D1-FB4E-4BCC-A7A3-E02FC232D1D2}" type="presParOf" srcId="{68DDB816-9D6B-4A46-91E0-0C034AE34AD1}" destId="{B817A08E-7DC5-4D12-AD33-51A531A69114}" srcOrd="2" destOrd="0" presId="urn:microsoft.com/office/officeart/2016/7/layout/BasicTimeline"/>
    <dgm:cxn modelId="{83A46A06-7113-45D8-AC4C-5F017178B374}" type="presParOf" srcId="{68DDB816-9D6B-4A46-91E0-0C034AE34AD1}" destId="{2283D7BE-B09A-44D0-A0EB-B0E5B8200C01}" srcOrd="3" destOrd="0" presId="urn:microsoft.com/office/officeart/2016/7/layout/BasicTimeline"/>
    <dgm:cxn modelId="{DFCB6FF6-320E-41E6-9849-52BCBAA09EFB}" type="presParOf" srcId="{68DDB816-9D6B-4A46-91E0-0C034AE34AD1}" destId="{BA577DE0-7536-4903-BA4F-2D693D719323}"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567413-8338-43EB-9DB1-34032A37F813}"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47328021-8F34-49D3-A553-B34F0C8224BB}">
      <dgm:prSet/>
      <dgm:spPr/>
      <dgm:t>
        <a:bodyPr/>
        <a:lstStyle/>
        <a:p>
          <a:r>
            <a:rPr lang="en-US" b="0" i="0" dirty="0"/>
            <a:t>Refers to medical issues associated with drug </a:t>
          </a:r>
          <a:r>
            <a:rPr lang="en-US" b="1" i="0" dirty="0"/>
            <a:t>withdrawal</a:t>
          </a:r>
          <a:r>
            <a:rPr lang="en-US" b="0" i="0" dirty="0"/>
            <a:t> in newborns due to exposure to opioids or other drugs, in the context of in utero exposure.</a:t>
          </a:r>
          <a:br>
            <a:rPr lang="en-US" b="0" i="0" dirty="0"/>
          </a:br>
          <a:endParaRPr lang="en-US" dirty="0"/>
        </a:p>
      </dgm:t>
    </dgm:pt>
    <dgm:pt modelId="{B34C2729-DFDC-4A20-A446-43B8A7517D55}" type="parTrans" cxnId="{41592077-B5CC-43BD-AD5C-1EFC5B7F4F36}">
      <dgm:prSet/>
      <dgm:spPr/>
      <dgm:t>
        <a:bodyPr/>
        <a:lstStyle/>
        <a:p>
          <a:endParaRPr lang="en-US"/>
        </a:p>
      </dgm:t>
    </dgm:pt>
    <dgm:pt modelId="{15B88C8A-91CF-44EA-88B1-C0FD5DAD5564}" type="sibTrans" cxnId="{41592077-B5CC-43BD-AD5C-1EFC5B7F4F36}">
      <dgm:prSet/>
      <dgm:spPr/>
      <dgm:t>
        <a:bodyPr/>
        <a:lstStyle/>
        <a:p>
          <a:endParaRPr lang="en-US"/>
        </a:p>
      </dgm:t>
    </dgm:pt>
    <dgm:pt modelId="{72DDD72B-8DF5-41D9-B879-5227EB970713}">
      <dgm:prSet/>
      <dgm:spPr/>
      <dgm:t>
        <a:bodyPr/>
        <a:lstStyle/>
        <a:p>
          <a:r>
            <a:rPr lang="en-US" b="0" i="0" dirty="0"/>
            <a:t>Presentation is unpredictable and characterized by a wide of array of signs including increased irritability, hypertonia, tremors, poor or uncoordinated feeding, feeding intolerance, watery stools, seizures, respiratory distress, and emesis.</a:t>
          </a:r>
          <a:r>
            <a:rPr lang="en-US" b="1" dirty="0"/>
            <a:t> </a:t>
          </a:r>
        </a:p>
        <a:p>
          <a:r>
            <a:rPr lang="en-US" b="1" dirty="0"/>
            <a:t>Clinically recognizable signs of withdrawal appear in 60–80% of opioid-exposed neonates. </a:t>
          </a:r>
          <a:br>
            <a:rPr lang="en-US" b="0" i="0" dirty="0"/>
          </a:br>
          <a:endParaRPr lang="en-US" dirty="0"/>
        </a:p>
      </dgm:t>
    </dgm:pt>
    <dgm:pt modelId="{EE2E7562-E419-40BA-8BED-1C7037B00BC2}" type="parTrans" cxnId="{A5BB7BC6-D295-4C22-9CCE-72EF58E56772}">
      <dgm:prSet/>
      <dgm:spPr/>
      <dgm:t>
        <a:bodyPr/>
        <a:lstStyle/>
        <a:p>
          <a:endParaRPr lang="en-US"/>
        </a:p>
      </dgm:t>
    </dgm:pt>
    <dgm:pt modelId="{874BE5F1-7238-4F1F-8D77-6E8F3B52D2A5}" type="sibTrans" cxnId="{A5BB7BC6-D295-4C22-9CCE-72EF58E56772}">
      <dgm:prSet/>
      <dgm:spPr/>
      <dgm:t>
        <a:bodyPr/>
        <a:lstStyle/>
        <a:p>
          <a:endParaRPr lang="en-US"/>
        </a:p>
      </dgm:t>
    </dgm:pt>
    <dgm:pt modelId="{4551B86A-DB45-42E5-AB16-AA4FF4CAB5C7}">
      <dgm:prSet/>
      <dgm:spPr/>
      <dgm:t>
        <a:bodyPr/>
        <a:lstStyle/>
        <a:p>
          <a:r>
            <a:rPr lang="en-US" b="0" i="0" dirty="0"/>
            <a:t>Affected by variables such as: total fetal exposure to opiates, amount and purity of the drugs by the pregnant parent, length of use, maternal and neonatal drug metabolism, and the specific kinetics of the placental drug transfer.</a:t>
          </a:r>
          <a:endParaRPr lang="en-US" dirty="0"/>
        </a:p>
      </dgm:t>
    </dgm:pt>
    <dgm:pt modelId="{BCB49DC9-EA60-4D28-A3D7-088C138C0367}" type="parTrans" cxnId="{5DD46AB2-08A0-4CF0-A70D-0023765C65EC}">
      <dgm:prSet/>
      <dgm:spPr/>
      <dgm:t>
        <a:bodyPr/>
        <a:lstStyle/>
        <a:p>
          <a:endParaRPr lang="en-US"/>
        </a:p>
      </dgm:t>
    </dgm:pt>
    <dgm:pt modelId="{9D845E78-4E3F-4ADD-A006-B3AC7B9A69AA}" type="sibTrans" cxnId="{5DD46AB2-08A0-4CF0-A70D-0023765C65EC}">
      <dgm:prSet/>
      <dgm:spPr/>
      <dgm:t>
        <a:bodyPr/>
        <a:lstStyle/>
        <a:p>
          <a:endParaRPr lang="en-US"/>
        </a:p>
      </dgm:t>
    </dgm:pt>
    <dgm:pt modelId="{FE164FF2-4717-4F8F-896C-5B7AAA72BBC8}" type="pres">
      <dgm:prSet presAssocID="{91567413-8338-43EB-9DB1-34032A37F813}" presName="hierChild1" presStyleCnt="0">
        <dgm:presLayoutVars>
          <dgm:chPref val="1"/>
          <dgm:dir/>
          <dgm:animOne val="branch"/>
          <dgm:animLvl val="lvl"/>
          <dgm:resizeHandles/>
        </dgm:presLayoutVars>
      </dgm:prSet>
      <dgm:spPr/>
    </dgm:pt>
    <dgm:pt modelId="{13852950-95C1-49D7-A236-D31F2CBB750F}" type="pres">
      <dgm:prSet presAssocID="{47328021-8F34-49D3-A553-B34F0C8224BB}" presName="hierRoot1" presStyleCnt="0"/>
      <dgm:spPr/>
    </dgm:pt>
    <dgm:pt modelId="{EFD3C0E0-14AB-4BC2-95FC-AB43F2193DBE}" type="pres">
      <dgm:prSet presAssocID="{47328021-8F34-49D3-A553-B34F0C8224BB}" presName="composite" presStyleCnt="0"/>
      <dgm:spPr/>
    </dgm:pt>
    <dgm:pt modelId="{B4C866DF-F672-4B46-A483-BA1F234872FE}" type="pres">
      <dgm:prSet presAssocID="{47328021-8F34-49D3-A553-B34F0C8224BB}" presName="background" presStyleLbl="node0" presStyleIdx="0" presStyleCnt="3"/>
      <dgm:spPr/>
    </dgm:pt>
    <dgm:pt modelId="{50EC8F18-CA82-420C-998A-268F3AF4884C}" type="pres">
      <dgm:prSet presAssocID="{47328021-8F34-49D3-A553-B34F0C8224BB}" presName="text" presStyleLbl="fgAcc0" presStyleIdx="0" presStyleCnt="3" custScaleX="95032" custScaleY="98117">
        <dgm:presLayoutVars>
          <dgm:chPref val="3"/>
        </dgm:presLayoutVars>
      </dgm:prSet>
      <dgm:spPr/>
    </dgm:pt>
    <dgm:pt modelId="{A91F67F8-B24E-47D3-A76E-716D402D88BD}" type="pres">
      <dgm:prSet presAssocID="{47328021-8F34-49D3-A553-B34F0C8224BB}" presName="hierChild2" presStyleCnt="0"/>
      <dgm:spPr/>
    </dgm:pt>
    <dgm:pt modelId="{C3209FD9-EFF3-456C-B4EE-C5EDFD5F253F}" type="pres">
      <dgm:prSet presAssocID="{72DDD72B-8DF5-41D9-B879-5227EB970713}" presName="hierRoot1" presStyleCnt="0"/>
      <dgm:spPr/>
    </dgm:pt>
    <dgm:pt modelId="{5B7455F8-D60A-4F99-997A-104909519B0F}" type="pres">
      <dgm:prSet presAssocID="{72DDD72B-8DF5-41D9-B879-5227EB970713}" presName="composite" presStyleCnt="0"/>
      <dgm:spPr/>
    </dgm:pt>
    <dgm:pt modelId="{18FF7453-AACD-40F9-80C1-8D5E7CB717C8}" type="pres">
      <dgm:prSet presAssocID="{72DDD72B-8DF5-41D9-B879-5227EB970713}" presName="background" presStyleLbl="node0" presStyleIdx="1" presStyleCnt="3"/>
      <dgm:spPr/>
    </dgm:pt>
    <dgm:pt modelId="{845E339A-042D-4BDB-ADEA-B52AC6344F47}" type="pres">
      <dgm:prSet presAssocID="{72DDD72B-8DF5-41D9-B879-5227EB970713}" presName="text" presStyleLbl="fgAcc0" presStyleIdx="1" presStyleCnt="3" custScaleX="114095" custScaleY="140095">
        <dgm:presLayoutVars>
          <dgm:chPref val="3"/>
        </dgm:presLayoutVars>
      </dgm:prSet>
      <dgm:spPr/>
    </dgm:pt>
    <dgm:pt modelId="{C7A86AB5-3459-4082-AED8-84E6D27F7ABB}" type="pres">
      <dgm:prSet presAssocID="{72DDD72B-8DF5-41D9-B879-5227EB970713}" presName="hierChild2" presStyleCnt="0"/>
      <dgm:spPr/>
    </dgm:pt>
    <dgm:pt modelId="{D58BFF96-A0EE-48BE-83C1-6E718E4BF287}" type="pres">
      <dgm:prSet presAssocID="{4551B86A-DB45-42E5-AB16-AA4FF4CAB5C7}" presName="hierRoot1" presStyleCnt="0"/>
      <dgm:spPr/>
    </dgm:pt>
    <dgm:pt modelId="{B5B35B45-FF53-4068-80FA-74BF1170BB75}" type="pres">
      <dgm:prSet presAssocID="{4551B86A-DB45-42E5-AB16-AA4FF4CAB5C7}" presName="composite" presStyleCnt="0"/>
      <dgm:spPr/>
    </dgm:pt>
    <dgm:pt modelId="{7C69D285-16EE-406B-9EEB-91712B8C67EB}" type="pres">
      <dgm:prSet presAssocID="{4551B86A-DB45-42E5-AB16-AA4FF4CAB5C7}" presName="background" presStyleLbl="node0" presStyleIdx="2" presStyleCnt="3"/>
      <dgm:spPr/>
    </dgm:pt>
    <dgm:pt modelId="{BEADA097-243E-4888-9CA6-276AB55153E0}" type="pres">
      <dgm:prSet presAssocID="{4551B86A-DB45-42E5-AB16-AA4FF4CAB5C7}" presName="text" presStyleLbl="fgAcc0" presStyleIdx="2" presStyleCnt="3">
        <dgm:presLayoutVars>
          <dgm:chPref val="3"/>
        </dgm:presLayoutVars>
      </dgm:prSet>
      <dgm:spPr/>
    </dgm:pt>
    <dgm:pt modelId="{E2579898-961F-4617-ABC5-CA141987DA3E}" type="pres">
      <dgm:prSet presAssocID="{4551B86A-DB45-42E5-AB16-AA4FF4CAB5C7}" presName="hierChild2" presStyleCnt="0"/>
      <dgm:spPr/>
    </dgm:pt>
  </dgm:ptLst>
  <dgm:cxnLst>
    <dgm:cxn modelId="{FD679D25-5FFB-4FD9-8A6E-F7047DBAD54C}" type="presOf" srcId="{91567413-8338-43EB-9DB1-34032A37F813}" destId="{FE164FF2-4717-4F8F-896C-5B7AAA72BBC8}" srcOrd="0" destOrd="0" presId="urn:microsoft.com/office/officeart/2005/8/layout/hierarchy1"/>
    <dgm:cxn modelId="{07373F2E-8F05-4719-99B6-FE9F7615FA2B}" type="presOf" srcId="{72DDD72B-8DF5-41D9-B879-5227EB970713}" destId="{845E339A-042D-4BDB-ADEA-B52AC6344F47}" srcOrd="0" destOrd="0" presId="urn:microsoft.com/office/officeart/2005/8/layout/hierarchy1"/>
    <dgm:cxn modelId="{5D3AB060-B1A0-45BB-98E8-5BE33C6668C7}" type="presOf" srcId="{4551B86A-DB45-42E5-AB16-AA4FF4CAB5C7}" destId="{BEADA097-243E-4888-9CA6-276AB55153E0}" srcOrd="0" destOrd="0" presId="urn:microsoft.com/office/officeart/2005/8/layout/hierarchy1"/>
    <dgm:cxn modelId="{41592077-B5CC-43BD-AD5C-1EFC5B7F4F36}" srcId="{91567413-8338-43EB-9DB1-34032A37F813}" destId="{47328021-8F34-49D3-A553-B34F0C8224BB}" srcOrd="0" destOrd="0" parTransId="{B34C2729-DFDC-4A20-A446-43B8A7517D55}" sibTransId="{15B88C8A-91CF-44EA-88B1-C0FD5DAD5564}"/>
    <dgm:cxn modelId="{5DD46AB2-08A0-4CF0-A70D-0023765C65EC}" srcId="{91567413-8338-43EB-9DB1-34032A37F813}" destId="{4551B86A-DB45-42E5-AB16-AA4FF4CAB5C7}" srcOrd="2" destOrd="0" parTransId="{BCB49DC9-EA60-4D28-A3D7-088C138C0367}" sibTransId="{9D845E78-4E3F-4ADD-A006-B3AC7B9A69AA}"/>
    <dgm:cxn modelId="{A5BB7BC6-D295-4C22-9CCE-72EF58E56772}" srcId="{91567413-8338-43EB-9DB1-34032A37F813}" destId="{72DDD72B-8DF5-41D9-B879-5227EB970713}" srcOrd="1" destOrd="0" parTransId="{EE2E7562-E419-40BA-8BED-1C7037B00BC2}" sibTransId="{874BE5F1-7238-4F1F-8D77-6E8F3B52D2A5}"/>
    <dgm:cxn modelId="{4D5AF0D8-C532-455C-9BC0-F26279B10915}" type="presOf" srcId="{47328021-8F34-49D3-A553-B34F0C8224BB}" destId="{50EC8F18-CA82-420C-998A-268F3AF4884C}" srcOrd="0" destOrd="0" presId="urn:microsoft.com/office/officeart/2005/8/layout/hierarchy1"/>
    <dgm:cxn modelId="{07BC4932-F090-480B-BD67-251CAB31920E}" type="presParOf" srcId="{FE164FF2-4717-4F8F-896C-5B7AAA72BBC8}" destId="{13852950-95C1-49D7-A236-D31F2CBB750F}" srcOrd="0" destOrd="0" presId="urn:microsoft.com/office/officeart/2005/8/layout/hierarchy1"/>
    <dgm:cxn modelId="{6E56CE38-4AD1-4CFB-AC62-C24C001F4AD1}" type="presParOf" srcId="{13852950-95C1-49D7-A236-D31F2CBB750F}" destId="{EFD3C0E0-14AB-4BC2-95FC-AB43F2193DBE}" srcOrd="0" destOrd="0" presId="urn:microsoft.com/office/officeart/2005/8/layout/hierarchy1"/>
    <dgm:cxn modelId="{C591F3AA-AD7E-408D-AA1A-CF55D1442A0F}" type="presParOf" srcId="{EFD3C0E0-14AB-4BC2-95FC-AB43F2193DBE}" destId="{B4C866DF-F672-4B46-A483-BA1F234872FE}" srcOrd="0" destOrd="0" presId="urn:microsoft.com/office/officeart/2005/8/layout/hierarchy1"/>
    <dgm:cxn modelId="{0460772B-1898-4F89-B089-A85CA85D1981}" type="presParOf" srcId="{EFD3C0E0-14AB-4BC2-95FC-AB43F2193DBE}" destId="{50EC8F18-CA82-420C-998A-268F3AF4884C}" srcOrd="1" destOrd="0" presId="urn:microsoft.com/office/officeart/2005/8/layout/hierarchy1"/>
    <dgm:cxn modelId="{42C2854D-6C44-4F7B-A6D7-123BC2C87658}" type="presParOf" srcId="{13852950-95C1-49D7-A236-D31F2CBB750F}" destId="{A91F67F8-B24E-47D3-A76E-716D402D88BD}" srcOrd="1" destOrd="0" presId="urn:microsoft.com/office/officeart/2005/8/layout/hierarchy1"/>
    <dgm:cxn modelId="{654A3A2C-5D8D-4FA2-9265-C667E7C119B9}" type="presParOf" srcId="{FE164FF2-4717-4F8F-896C-5B7AAA72BBC8}" destId="{C3209FD9-EFF3-456C-B4EE-C5EDFD5F253F}" srcOrd="1" destOrd="0" presId="urn:microsoft.com/office/officeart/2005/8/layout/hierarchy1"/>
    <dgm:cxn modelId="{765E827C-1BDA-47CC-9615-B8814618B856}" type="presParOf" srcId="{C3209FD9-EFF3-456C-B4EE-C5EDFD5F253F}" destId="{5B7455F8-D60A-4F99-997A-104909519B0F}" srcOrd="0" destOrd="0" presId="urn:microsoft.com/office/officeart/2005/8/layout/hierarchy1"/>
    <dgm:cxn modelId="{2500ADC0-23B8-4DAB-8F09-95585021D6A7}" type="presParOf" srcId="{5B7455F8-D60A-4F99-997A-104909519B0F}" destId="{18FF7453-AACD-40F9-80C1-8D5E7CB717C8}" srcOrd="0" destOrd="0" presId="urn:microsoft.com/office/officeart/2005/8/layout/hierarchy1"/>
    <dgm:cxn modelId="{B97C70DB-8EE5-4990-B3EE-31BEC988E2A2}" type="presParOf" srcId="{5B7455F8-D60A-4F99-997A-104909519B0F}" destId="{845E339A-042D-4BDB-ADEA-B52AC6344F47}" srcOrd="1" destOrd="0" presId="urn:microsoft.com/office/officeart/2005/8/layout/hierarchy1"/>
    <dgm:cxn modelId="{19A3FDE0-83BD-494E-965F-D32983D491B2}" type="presParOf" srcId="{C3209FD9-EFF3-456C-B4EE-C5EDFD5F253F}" destId="{C7A86AB5-3459-4082-AED8-84E6D27F7ABB}" srcOrd="1" destOrd="0" presId="urn:microsoft.com/office/officeart/2005/8/layout/hierarchy1"/>
    <dgm:cxn modelId="{D1A8CA66-C288-409A-8E0D-581A564BEE0E}" type="presParOf" srcId="{FE164FF2-4717-4F8F-896C-5B7AAA72BBC8}" destId="{D58BFF96-A0EE-48BE-83C1-6E718E4BF287}" srcOrd="2" destOrd="0" presId="urn:microsoft.com/office/officeart/2005/8/layout/hierarchy1"/>
    <dgm:cxn modelId="{A15B0CB3-D7C9-432A-B808-DC9A71B0DA57}" type="presParOf" srcId="{D58BFF96-A0EE-48BE-83C1-6E718E4BF287}" destId="{B5B35B45-FF53-4068-80FA-74BF1170BB75}" srcOrd="0" destOrd="0" presId="urn:microsoft.com/office/officeart/2005/8/layout/hierarchy1"/>
    <dgm:cxn modelId="{DDCBB79D-D43C-472D-9686-2FF2181F643C}" type="presParOf" srcId="{B5B35B45-FF53-4068-80FA-74BF1170BB75}" destId="{7C69D285-16EE-406B-9EEB-91712B8C67EB}" srcOrd="0" destOrd="0" presId="urn:microsoft.com/office/officeart/2005/8/layout/hierarchy1"/>
    <dgm:cxn modelId="{4351E047-BF47-4B06-83E0-82FD3BC8E8D4}" type="presParOf" srcId="{B5B35B45-FF53-4068-80FA-74BF1170BB75}" destId="{BEADA097-243E-4888-9CA6-276AB55153E0}" srcOrd="1" destOrd="0" presId="urn:microsoft.com/office/officeart/2005/8/layout/hierarchy1"/>
    <dgm:cxn modelId="{9F745405-7B96-432B-A993-DE6D287A3D79}" type="presParOf" srcId="{D58BFF96-A0EE-48BE-83C1-6E718E4BF287}" destId="{E2579898-961F-4617-ABC5-CA141987DA3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DA37AE-DB35-4E27-B38E-CA82299BA1D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526C413B-38E9-40E5-BF8F-6ACF72A0164D}">
      <dgm:prSet/>
      <dgm:spPr/>
      <dgm:t>
        <a:bodyPr/>
        <a:lstStyle/>
        <a:p>
          <a:r>
            <a:rPr lang="en-US" dirty="0">
              <a:solidFill>
                <a:srgbClr val="5B0013"/>
              </a:solidFill>
            </a:rPr>
            <a:t>Developed based on years of observations of newborns with NOWS.</a:t>
          </a:r>
        </a:p>
      </dgm:t>
    </dgm:pt>
    <dgm:pt modelId="{D5AD8838-7E23-49F6-A2A8-F421FCB1040E}" type="parTrans" cxnId="{53E38438-C724-442B-AA94-FD41FCA25734}">
      <dgm:prSet/>
      <dgm:spPr/>
      <dgm:t>
        <a:bodyPr/>
        <a:lstStyle/>
        <a:p>
          <a:endParaRPr lang="en-US"/>
        </a:p>
      </dgm:t>
    </dgm:pt>
    <dgm:pt modelId="{91038622-248B-4DBF-8AB3-730D6A101643}" type="sibTrans" cxnId="{53E38438-C724-442B-AA94-FD41FCA25734}">
      <dgm:prSet/>
      <dgm:spPr/>
      <dgm:t>
        <a:bodyPr/>
        <a:lstStyle/>
        <a:p>
          <a:endParaRPr lang="en-US"/>
        </a:p>
      </dgm:t>
    </dgm:pt>
    <dgm:pt modelId="{EFD4A9D2-BE90-4612-B3E9-F37865286630}">
      <dgm:prSet/>
      <dgm:spPr/>
      <dgm:t>
        <a:bodyPr/>
        <a:lstStyle/>
        <a:p>
          <a:r>
            <a:rPr lang="en-US" dirty="0">
              <a:solidFill>
                <a:srgbClr val="5B0013"/>
              </a:solidFill>
            </a:rPr>
            <a:t>Eating and sleeping are considered essential functions of newborns.</a:t>
          </a:r>
        </a:p>
      </dgm:t>
    </dgm:pt>
    <dgm:pt modelId="{87A996DD-86D2-4F6F-981B-1540206A4185}" type="parTrans" cxnId="{3A0B1E9C-6A8F-4F6A-B5CF-6CE32019BA87}">
      <dgm:prSet/>
      <dgm:spPr/>
      <dgm:t>
        <a:bodyPr/>
        <a:lstStyle/>
        <a:p>
          <a:endParaRPr lang="en-US"/>
        </a:p>
      </dgm:t>
    </dgm:pt>
    <dgm:pt modelId="{6E2FC781-3C9A-45E4-8A0F-8321C84062A3}" type="sibTrans" cxnId="{3A0B1E9C-6A8F-4F6A-B5CF-6CE32019BA87}">
      <dgm:prSet/>
      <dgm:spPr/>
      <dgm:t>
        <a:bodyPr/>
        <a:lstStyle/>
        <a:p>
          <a:endParaRPr lang="en-US"/>
        </a:p>
      </dgm:t>
    </dgm:pt>
    <dgm:pt modelId="{C0F833B4-0007-403D-90DD-A0B70B51A889}">
      <dgm:prSet/>
      <dgm:spPr/>
      <dgm:t>
        <a:bodyPr/>
        <a:lstStyle/>
        <a:p>
          <a:r>
            <a:rPr lang="en-US"/>
            <a:t>Focus on nonintrusive functional assessment of newborns with NOWS</a:t>
          </a:r>
          <a:r>
            <a:rPr lang="en-US" b="1"/>
            <a:t> </a:t>
          </a:r>
          <a:r>
            <a:rPr lang="en-US"/>
            <a:t>and maximizing non-pharmacologic therapies</a:t>
          </a:r>
        </a:p>
      </dgm:t>
    </dgm:pt>
    <dgm:pt modelId="{6335D666-6821-4CD8-B933-0F61CB501D61}" type="parTrans" cxnId="{EBA567C0-D12C-4501-9E49-E2BD79EA7A68}">
      <dgm:prSet/>
      <dgm:spPr/>
      <dgm:t>
        <a:bodyPr/>
        <a:lstStyle/>
        <a:p>
          <a:endParaRPr lang="en-US"/>
        </a:p>
      </dgm:t>
    </dgm:pt>
    <dgm:pt modelId="{527EB460-DD0D-43A4-8810-19660C4FCD29}" type="sibTrans" cxnId="{EBA567C0-D12C-4501-9E49-E2BD79EA7A68}">
      <dgm:prSet/>
      <dgm:spPr/>
      <dgm:t>
        <a:bodyPr/>
        <a:lstStyle/>
        <a:p>
          <a:endParaRPr lang="en-US"/>
        </a:p>
      </dgm:t>
    </dgm:pt>
    <dgm:pt modelId="{6B0EB81E-E05A-45A8-BD8D-86F59A916E24}">
      <dgm:prSet/>
      <dgm:spPr/>
      <dgm:t>
        <a:bodyPr/>
        <a:lstStyle/>
        <a:p>
          <a:r>
            <a:rPr lang="en-US" dirty="0"/>
            <a:t>Newborns managed by ESC were treated with morphine less frequently than the FNASS approach therefore leading to substantial reductions in length of stay and subsequently hospital costs.</a:t>
          </a:r>
        </a:p>
      </dgm:t>
    </dgm:pt>
    <dgm:pt modelId="{1AA1D270-9B03-4ED3-8851-AF2735BA2E22}" type="parTrans" cxnId="{4D38E30D-A794-46FA-89CF-7FBC99EDFE2E}">
      <dgm:prSet/>
      <dgm:spPr/>
      <dgm:t>
        <a:bodyPr/>
        <a:lstStyle/>
        <a:p>
          <a:endParaRPr lang="en-US"/>
        </a:p>
      </dgm:t>
    </dgm:pt>
    <dgm:pt modelId="{DB35924E-6271-4217-AF6C-0695C8FABF10}" type="sibTrans" cxnId="{4D38E30D-A794-46FA-89CF-7FBC99EDFE2E}">
      <dgm:prSet/>
      <dgm:spPr/>
      <dgm:t>
        <a:bodyPr/>
        <a:lstStyle/>
        <a:p>
          <a:endParaRPr lang="en-US"/>
        </a:p>
      </dgm:t>
    </dgm:pt>
    <dgm:pt modelId="{6C2FE3A9-3934-430A-96E1-184E6C9ED25C}">
      <dgm:prSet/>
      <dgm:spPr/>
      <dgm:t>
        <a:bodyPr/>
        <a:lstStyle/>
        <a:p>
          <a:r>
            <a:rPr lang="en-US" dirty="0"/>
            <a:t>At UMMCH,  the initial experience with ESC resulted in fewer NICU transfers and has kept more families together, therefore a desire to include more families in the initiative</a:t>
          </a:r>
        </a:p>
      </dgm:t>
    </dgm:pt>
    <dgm:pt modelId="{945F89B2-57DF-48B0-817A-DB598BE3D67C}" type="parTrans" cxnId="{4CF07031-32AE-47B8-BAD9-D32631772C74}">
      <dgm:prSet/>
      <dgm:spPr/>
      <dgm:t>
        <a:bodyPr/>
        <a:lstStyle/>
        <a:p>
          <a:endParaRPr lang="en-US"/>
        </a:p>
      </dgm:t>
    </dgm:pt>
    <dgm:pt modelId="{AE3DB794-497B-4353-817E-CBCBBBB92F95}" type="sibTrans" cxnId="{4CF07031-32AE-47B8-BAD9-D32631772C74}">
      <dgm:prSet/>
      <dgm:spPr/>
      <dgm:t>
        <a:bodyPr/>
        <a:lstStyle/>
        <a:p>
          <a:endParaRPr lang="en-US"/>
        </a:p>
      </dgm:t>
    </dgm:pt>
    <dgm:pt modelId="{B5E2A774-0DF3-4817-BB76-93ADDC81174C}" type="pres">
      <dgm:prSet presAssocID="{39DA37AE-DB35-4E27-B38E-CA82299BA1D9}" presName="outerComposite" presStyleCnt="0">
        <dgm:presLayoutVars>
          <dgm:chMax val="5"/>
          <dgm:dir/>
          <dgm:resizeHandles val="exact"/>
        </dgm:presLayoutVars>
      </dgm:prSet>
      <dgm:spPr/>
    </dgm:pt>
    <dgm:pt modelId="{C49C57B5-8966-4F62-AB0E-16EDCD5BB30E}" type="pres">
      <dgm:prSet presAssocID="{39DA37AE-DB35-4E27-B38E-CA82299BA1D9}" presName="dummyMaxCanvas" presStyleCnt="0">
        <dgm:presLayoutVars/>
      </dgm:prSet>
      <dgm:spPr/>
    </dgm:pt>
    <dgm:pt modelId="{1571E290-FFAF-4272-B454-9A97ED762B50}" type="pres">
      <dgm:prSet presAssocID="{39DA37AE-DB35-4E27-B38E-CA82299BA1D9}" presName="FiveNodes_1" presStyleLbl="node1" presStyleIdx="0" presStyleCnt="5">
        <dgm:presLayoutVars>
          <dgm:bulletEnabled val="1"/>
        </dgm:presLayoutVars>
      </dgm:prSet>
      <dgm:spPr/>
    </dgm:pt>
    <dgm:pt modelId="{0FFB22C3-5DB7-46A6-9E91-2056DD921FDE}" type="pres">
      <dgm:prSet presAssocID="{39DA37AE-DB35-4E27-B38E-CA82299BA1D9}" presName="FiveNodes_2" presStyleLbl="node1" presStyleIdx="1" presStyleCnt="5">
        <dgm:presLayoutVars>
          <dgm:bulletEnabled val="1"/>
        </dgm:presLayoutVars>
      </dgm:prSet>
      <dgm:spPr/>
    </dgm:pt>
    <dgm:pt modelId="{045A0ACE-0398-41AF-93FE-136023B4A81B}" type="pres">
      <dgm:prSet presAssocID="{39DA37AE-DB35-4E27-B38E-CA82299BA1D9}" presName="FiveNodes_3" presStyleLbl="node1" presStyleIdx="2" presStyleCnt="5">
        <dgm:presLayoutVars>
          <dgm:bulletEnabled val="1"/>
        </dgm:presLayoutVars>
      </dgm:prSet>
      <dgm:spPr/>
    </dgm:pt>
    <dgm:pt modelId="{4BFFA73C-1041-4DD9-8F06-634A51BF05AE}" type="pres">
      <dgm:prSet presAssocID="{39DA37AE-DB35-4E27-B38E-CA82299BA1D9}" presName="FiveNodes_4" presStyleLbl="node1" presStyleIdx="3" presStyleCnt="5">
        <dgm:presLayoutVars>
          <dgm:bulletEnabled val="1"/>
        </dgm:presLayoutVars>
      </dgm:prSet>
      <dgm:spPr/>
    </dgm:pt>
    <dgm:pt modelId="{0B135162-72EC-4321-9600-4580F95C5C28}" type="pres">
      <dgm:prSet presAssocID="{39DA37AE-DB35-4E27-B38E-CA82299BA1D9}" presName="FiveNodes_5" presStyleLbl="node1" presStyleIdx="4" presStyleCnt="5">
        <dgm:presLayoutVars>
          <dgm:bulletEnabled val="1"/>
        </dgm:presLayoutVars>
      </dgm:prSet>
      <dgm:spPr/>
    </dgm:pt>
    <dgm:pt modelId="{B1806C02-0C01-443F-BDD4-331E9FCDE2DC}" type="pres">
      <dgm:prSet presAssocID="{39DA37AE-DB35-4E27-B38E-CA82299BA1D9}" presName="FiveConn_1-2" presStyleLbl="fgAccFollowNode1" presStyleIdx="0" presStyleCnt="4">
        <dgm:presLayoutVars>
          <dgm:bulletEnabled val="1"/>
        </dgm:presLayoutVars>
      </dgm:prSet>
      <dgm:spPr/>
    </dgm:pt>
    <dgm:pt modelId="{A0ADD686-23DB-4CD9-A57F-5DFA1DB27EE9}" type="pres">
      <dgm:prSet presAssocID="{39DA37AE-DB35-4E27-B38E-CA82299BA1D9}" presName="FiveConn_2-3" presStyleLbl="fgAccFollowNode1" presStyleIdx="1" presStyleCnt="4">
        <dgm:presLayoutVars>
          <dgm:bulletEnabled val="1"/>
        </dgm:presLayoutVars>
      </dgm:prSet>
      <dgm:spPr/>
    </dgm:pt>
    <dgm:pt modelId="{7461554C-8F46-49F8-9786-BE38BCC80FF0}" type="pres">
      <dgm:prSet presAssocID="{39DA37AE-DB35-4E27-B38E-CA82299BA1D9}" presName="FiveConn_3-4" presStyleLbl="fgAccFollowNode1" presStyleIdx="2" presStyleCnt="4">
        <dgm:presLayoutVars>
          <dgm:bulletEnabled val="1"/>
        </dgm:presLayoutVars>
      </dgm:prSet>
      <dgm:spPr/>
    </dgm:pt>
    <dgm:pt modelId="{AE06DB2C-4EF0-4E6E-B9F7-A41EAB7FE7FF}" type="pres">
      <dgm:prSet presAssocID="{39DA37AE-DB35-4E27-B38E-CA82299BA1D9}" presName="FiveConn_4-5" presStyleLbl="fgAccFollowNode1" presStyleIdx="3" presStyleCnt="4">
        <dgm:presLayoutVars>
          <dgm:bulletEnabled val="1"/>
        </dgm:presLayoutVars>
      </dgm:prSet>
      <dgm:spPr/>
    </dgm:pt>
    <dgm:pt modelId="{0B050B47-33E4-4AEB-B781-35C745852478}" type="pres">
      <dgm:prSet presAssocID="{39DA37AE-DB35-4E27-B38E-CA82299BA1D9}" presName="FiveNodes_1_text" presStyleLbl="node1" presStyleIdx="4" presStyleCnt="5">
        <dgm:presLayoutVars>
          <dgm:bulletEnabled val="1"/>
        </dgm:presLayoutVars>
      </dgm:prSet>
      <dgm:spPr/>
    </dgm:pt>
    <dgm:pt modelId="{306851C5-3005-4784-A491-EF2F898AB253}" type="pres">
      <dgm:prSet presAssocID="{39DA37AE-DB35-4E27-B38E-CA82299BA1D9}" presName="FiveNodes_2_text" presStyleLbl="node1" presStyleIdx="4" presStyleCnt="5">
        <dgm:presLayoutVars>
          <dgm:bulletEnabled val="1"/>
        </dgm:presLayoutVars>
      </dgm:prSet>
      <dgm:spPr/>
    </dgm:pt>
    <dgm:pt modelId="{314C2A38-4A19-4B66-8426-19210395F652}" type="pres">
      <dgm:prSet presAssocID="{39DA37AE-DB35-4E27-B38E-CA82299BA1D9}" presName="FiveNodes_3_text" presStyleLbl="node1" presStyleIdx="4" presStyleCnt="5">
        <dgm:presLayoutVars>
          <dgm:bulletEnabled val="1"/>
        </dgm:presLayoutVars>
      </dgm:prSet>
      <dgm:spPr/>
    </dgm:pt>
    <dgm:pt modelId="{7E3DF443-1041-4C7D-9117-2420E1E974A1}" type="pres">
      <dgm:prSet presAssocID="{39DA37AE-DB35-4E27-B38E-CA82299BA1D9}" presName="FiveNodes_4_text" presStyleLbl="node1" presStyleIdx="4" presStyleCnt="5">
        <dgm:presLayoutVars>
          <dgm:bulletEnabled val="1"/>
        </dgm:presLayoutVars>
      </dgm:prSet>
      <dgm:spPr/>
    </dgm:pt>
    <dgm:pt modelId="{CD4BF8C6-CCA6-42B7-985A-075897C6274D}" type="pres">
      <dgm:prSet presAssocID="{39DA37AE-DB35-4E27-B38E-CA82299BA1D9}" presName="FiveNodes_5_text" presStyleLbl="node1" presStyleIdx="4" presStyleCnt="5">
        <dgm:presLayoutVars>
          <dgm:bulletEnabled val="1"/>
        </dgm:presLayoutVars>
      </dgm:prSet>
      <dgm:spPr/>
    </dgm:pt>
  </dgm:ptLst>
  <dgm:cxnLst>
    <dgm:cxn modelId="{F89A2805-BD9E-4EF3-BC8A-19856FEC0831}" type="presOf" srcId="{527EB460-DD0D-43A4-8810-19660C4FCD29}" destId="{7461554C-8F46-49F8-9786-BE38BCC80FF0}" srcOrd="0" destOrd="0" presId="urn:microsoft.com/office/officeart/2005/8/layout/vProcess5"/>
    <dgm:cxn modelId="{F9324406-3B77-4272-91C0-A8568E96E2C7}" type="presOf" srcId="{6E2FC781-3C9A-45E4-8A0F-8321C84062A3}" destId="{A0ADD686-23DB-4CD9-A57F-5DFA1DB27EE9}" srcOrd="0" destOrd="0" presId="urn:microsoft.com/office/officeart/2005/8/layout/vProcess5"/>
    <dgm:cxn modelId="{4D38E30D-A794-46FA-89CF-7FBC99EDFE2E}" srcId="{39DA37AE-DB35-4E27-B38E-CA82299BA1D9}" destId="{6B0EB81E-E05A-45A8-BD8D-86F59A916E24}" srcOrd="3" destOrd="0" parTransId="{1AA1D270-9B03-4ED3-8851-AF2735BA2E22}" sibTransId="{DB35924E-6271-4217-AF6C-0695C8FABF10}"/>
    <dgm:cxn modelId="{10FB6E24-4C99-4D3E-9F1C-8123959E692E}" type="presOf" srcId="{DB35924E-6271-4217-AF6C-0695C8FABF10}" destId="{AE06DB2C-4EF0-4E6E-B9F7-A41EAB7FE7FF}" srcOrd="0" destOrd="0" presId="urn:microsoft.com/office/officeart/2005/8/layout/vProcess5"/>
    <dgm:cxn modelId="{4CF07031-32AE-47B8-BAD9-D32631772C74}" srcId="{39DA37AE-DB35-4E27-B38E-CA82299BA1D9}" destId="{6C2FE3A9-3934-430A-96E1-184E6C9ED25C}" srcOrd="4" destOrd="0" parTransId="{945F89B2-57DF-48B0-817A-DB598BE3D67C}" sibTransId="{AE3DB794-497B-4353-817E-CBCBBBB92F95}"/>
    <dgm:cxn modelId="{53E38438-C724-442B-AA94-FD41FCA25734}" srcId="{39DA37AE-DB35-4E27-B38E-CA82299BA1D9}" destId="{526C413B-38E9-40E5-BF8F-6ACF72A0164D}" srcOrd="0" destOrd="0" parTransId="{D5AD8838-7E23-49F6-A2A8-F421FCB1040E}" sibTransId="{91038622-248B-4DBF-8AB3-730D6A101643}"/>
    <dgm:cxn modelId="{2F65E55F-8E2D-4F4A-89CE-590A651703B0}" type="presOf" srcId="{6B0EB81E-E05A-45A8-BD8D-86F59A916E24}" destId="{4BFFA73C-1041-4DD9-8F06-634A51BF05AE}" srcOrd="0" destOrd="0" presId="urn:microsoft.com/office/officeart/2005/8/layout/vProcess5"/>
    <dgm:cxn modelId="{A96E846C-8BDA-488C-A655-568CCC6AEFB1}" type="presOf" srcId="{39DA37AE-DB35-4E27-B38E-CA82299BA1D9}" destId="{B5E2A774-0DF3-4817-BB76-93ADDC81174C}" srcOrd="0" destOrd="0" presId="urn:microsoft.com/office/officeart/2005/8/layout/vProcess5"/>
    <dgm:cxn modelId="{45031171-669A-435C-B77A-4705F18F6467}" type="presOf" srcId="{91038622-248B-4DBF-8AB3-730D6A101643}" destId="{B1806C02-0C01-443F-BDD4-331E9FCDE2DC}" srcOrd="0" destOrd="0" presId="urn:microsoft.com/office/officeart/2005/8/layout/vProcess5"/>
    <dgm:cxn modelId="{4244C680-D29C-42FC-8C72-F3A4D958CAEC}" type="presOf" srcId="{EFD4A9D2-BE90-4612-B3E9-F37865286630}" destId="{0FFB22C3-5DB7-46A6-9E91-2056DD921FDE}" srcOrd="0" destOrd="0" presId="urn:microsoft.com/office/officeart/2005/8/layout/vProcess5"/>
    <dgm:cxn modelId="{D1141A8F-DA56-405E-B3F4-16DDDE2384BE}" type="presOf" srcId="{C0F833B4-0007-403D-90DD-A0B70B51A889}" destId="{045A0ACE-0398-41AF-93FE-136023B4A81B}" srcOrd="0" destOrd="0" presId="urn:microsoft.com/office/officeart/2005/8/layout/vProcess5"/>
    <dgm:cxn modelId="{3A0B1E9C-6A8F-4F6A-B5CF-6CE32019BA87}" srcId="{39DA37AE-DB35-4E27-B38E-CA82299BA1D9}" destId="{EFD4A9D2-BE90-4612-B3E9-F37865286630}" srcOrd="1" destOrd="0" parTransId="{87A996DD-86D2-4F6F-981B-1540206A4185}" sibTransId="{6E2FC781-3C9A-45E4-8A0F-8321C84062A3}"/>
    <dgm:cxn modelId="{177F9D9D-BEEF-4CB4-AE53-6EDDF04CD518}" type="presOf" srcId="{526C413B-38E9-40E5-BF8F-6ACF72A0164D}" destId="{1571E290-FFAF-4272-B454-9A97ED762B50}" srcOrd="0" destOrd="0" presId="urn:microsoft.com/office/officeart/2005/8/layout/vProcess5"/>
    <dgm:cxn modelId="{D4174AA0-8A47-408C-BA14-E2FC11E35FE1}" type="presOf" srcId="{C0F833B4-0007-403D-90DD-A0B70B51A889}" destId="{314C2A38-4A19-4B66-8426-19210395F652}" srcOrd="1" destOrd="0" presId="urn:microsoft.com/office/officeart/2005/8/layout/vProcess5"/>
    <dgm:cxn modelId="{718F35BE-CF25-46EA-BC6D-5A2B86BDFE7D}" type="presOf" srcId="{EFD4A9D2-BE90-4612-B3E9-F37865286630}" destId="{306851C5-3005-4784-A491-EF2F898AB253}" srcOrd="1" destOrd="0" presId="urn:microsoft.com/office/officeart/2005/8/layout/vProcess5"/>
    <dgm:cxn modelId="{EBA567C0-D12C-4501-9E49-E2BD79EA7A68}" srcId="{39DA37AE-DB35-4E27-B38E-CA82299BA1D9}" destId="{C0F833B4-0007-403D-90DD-A0B70B51A889}" srcOrd="2" destOrd="0" parTransId="{6335D666-6821-4CD8-B933-0F61CB501D61}" sibTransId="{527EB460-DD0D-43A4-8810-19660C4FCD29}"/>
    <dgm:cxn modelId="{B4F34CCC-1CBB-41D6-9086-FE2D1C2831A6}" type="presOf" srcId="{526C413B-38E9-40E5-BF8F-6ACF72A0164D}" destId="{0B050B47-33E4-4AEB-B781-35C745852478}" srcOrd="1" destOrd="0" presId="urn:microsoft.com/office/officeart/2005/8/layout/vProcess5"/>
    <dgm:cxn modelId="{DDB717D5-A150-4F3E-86F3-5562F05B3457}" type="presOf" srcId="{6C2FE3A9-3934-430A-96E1-184E6C9ED25C}" destId="{CD4BF8C6-CCA6-42B7-985A-075897C6274D}" srcOrd="1" destOrd="0" presId="urn:microsoft.com/office/officeart/2005/8/layout/vProcess5"/>
    <dgm:cxn modelId="{575CC4DA-56D7-4149-B9F2-6A44FA2D42C2}" type="presOf" srcId="{6C2FE3A9-3934-430A-96E1-184E6C9ED25C}" destId="{0B135162-72EC-4321-9600-4580F95C5C28}" srcOrd="0" destOrd="0" presId="urn:microsoft.com/office/officeart/2005/8/layout/vProcess5"/>
    <dgm:cxn modelId="{2A9FD2F3-3A68-4D53-9A2D-1A01244D3352}" type="presOf" srcId="{6B0EB81E-E05A-45A8-BD8D-86F59A916E24}" destId="{7E3DF443-1041-4C7D-9117-2420E1E974A1}" srcOrd="1" destOrd="0" presId="urn:microsoft.com/office/officeart/2005/8/layout/vProcess5"/>
    <dgm:cxn modelId="{A55C451A-5FA1-4B95-9B63-439AE2785DE9}" type="presParOf" srcId="{B5E2A774-0DF3-4817-BB76-93ADDC81174C}" destId="{C49C57B5-8966-4F62-AB0E-16EDCD5BB30E}" srcOrd="0" destOrd="0" presId="urn:microsoft.com/office/officeart/2005/8/layout/vProcess5"/>
    <dgm:cxn modelId="{EB3C5007-191E-42D1-B768-3F149941E502}" type="presParOf" srcId="{B5E2A774-0DF3-4817-BB76-93ADDC81174C}" destId="{1571E290-FFAF-4272-B454-9A97ED762B50}" srcOrd="1" destOrd="0" presId="urn:microsoft.com/office/officeart/2005/8/layout/vProcess5"/>
    <dgm:cxn modelId="{5868BAEA-69EF-4E9C-BC9E-FF30010AE4AD}" type="presParOf" srcId="{B5E2A774-0DF3-4817-BB76-93ADDC81174C}" destId="{0FFB22C3-5DB7-46A6-9E91-2056DD921FDE}" srcOrd="2" destOrd="0" presId="urn:microsoft.com/office/officeart/2005/8/layout/vProcess5"/>
    <dgm:cxn modelId="{CBD608D5-C277-4C2F-938B-BF36666FD39D}" type="presParOf" srcId="{B5E2A774-0DF3-4817-BB76-93ADDC81174C}" destId="{045A0ACE-0398-41AF-93FE-136023B4A81B}" srcOrd="3" destOrd="0" presId="urn:microsoft.com/office/officeart/2005/8/layout/vProcess5"/>
    <dgm:cxn modelId="{B095A727-CE0A-4F6D-95C9-3FDA49A01A5E}" type="presParOf" srcId="{B5E2A774-0DF3-4817-BB76-93ADDC81174C}" destId="{4BFFA73C-1041-4DD9-8F06-634A51BF05AE}" srcOrd="4" destOrd="0" presId="urn:microsoft.com/office/officeart/2005/8/layout/vProcess5"/>
    <dgm:cxn modelId="{6F278CDE-679B-45B2-B757-89C0B322208D}" type="presParOf" srcId="{B5E2A774-0DF3-4817-BB76-93ADDC81174C}" destId="{0B135162-72EC-4321-9600-4580F95C5C28}" srcOrd="5" destOrd="0" presId="urn:microsoft.com/office/officeart/2005/8/layout/vProcess5"/>
    <dgm:cxn modelId="{D2959FBD-EA28-40BE-BFB0-9012F219D8DE}" type="presParOf" srcId="{B5E2A774-0DF3-4817-BB76-93ADDC81174C}" destId="{B1806C02-0C01-443F-BDD4-331E9FCDE2DC}" srcOrd="6" destOrd="0" presId="urn:microsoft.com/office/officeart/2005/8/layout/vProcess5"/>
    <dgm:cxn modelId="{8B08EFCA-C0D2-432A-A0BA-DE52AFED2E35}" type="presParOf" srcId="{B5E2A774-0DF3-4817-BB76-93ADDC81174C}" destId="{A0ADD686-23DB-4CD9-A57F-5DFA1DB27EE9}" srcOrd="7" destOrd="0" presId="urn:microsoft.com/office/officeart/2005/8/layout/vProcess5"/>
    <dgm:cxn modelId="{4E1FBCDE-0FB7-4892-BF1A-DF5F594C16B4}" type="presParOf" srcId="{B5E2A774-0DF3-4817-BB76-93ADDC81174C}" destId="{7461554C-8F46-49F8-9786-BE38BCC80FF0}" srcOrd="8" destOrd="0" presId="urn:microsoft.com/office/officeart/2005/8/layout/vProcess5"/>
    <dgm:cxn modelId="{55863778-45C3-4968-B86E-F5D34963A7D2}" type="presParOf" srcId="{B5E2A774-0DF3-4817-BB76-93ADDC81174C}" destId="{AE06DB2C-4EF0-4E6E-B9F7-A41EAB7FE7FF}" srcOrd="9" destOrd="0" presId="urn:microsoft.com/office/officeart/2005/8/layout/vProcess5"/>
    <dgm:cxn modelId="{10461E16-547B-482B-AF35-D8262F5C176E}" type="presParOf" srcId="{B5E2A774-0DF3-4817-BB76-93ADDC81174C}" destId="{0B050B47-33E4-4AEB-B781-35C745852478}" srcOrd="10" destOrd="0" presId="urn:microsoft.com/office/officeart/2005/8/layout/vProcess5"/>
    <dgm:cxn modelId="{609B3EA4-5398-4AFD-B0F8-C4A76A94D8B6}" type="presParOf" srcId="{B5E2A774-0DF3-4817-BB76-93ADDC81174C}" destId="{306851C5-3005-4784-A491-EF2F898AB253}" srcOrd="11" destOrd="0" presId="urn:microsoft.com/office/officeart/2005/8/layout/vProcess5"/>
    <dgm:cxn modelId="{7D81A363-6AD8-46AF-A8C1-6B1496D6443A}" type="presParOf" srcId="{B5E2A774-0DF3-4817-BB76-93ADDC81174C}" destId="{314C2A38-4A19-4B66-8426-19210395F652}" srcOrd="12" destOrd="0" presId="urn:microsoft.com/office/officeart/2005/8/layout/vProcess5"/>
    <dgm:cxn modelId="{A5843FF6-C02A-450E-9E50-426A8EB3C68E}" type="presParOf" srcId="{B5E2A774-0DF3-4817-BB76-93ADDC81174C}" destId="{7E3DF443-1041-4C7D-9117-2420E1E974A1}" srcOrd="13" destOrd="0" presId="urn:microsoft.com/office/officeart/2005/8/layout/vProcess5"/>
    <dgm:cxn modelId="{979BAF0D-D10F-4E24-96B0-2FEA90FEAA66}" type="presParOf" srcId="{B5E2A774-0DF3-4817-BB76-93ADDC81174C}" destId="{CD4BF8C6-CCA6-42B7-985A-075897C6274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EA71F7-87C8-4968-86AF-E601FF93ABB5}"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22F5E9E5-2D7E-4678-84BF-322F506F8A7E}">
      <dgm:prSet/>
      <dgm:spPr/>
      <dgm:t>
        <a:bodyPr/>
        <a:lstStyle/>
        <a:p>
          <a:r>
            <a:rPr lang="en-US" dirty="0"/>
            <a:t>Newborn unable to sleep for more than a one hour stretch after feeding due to NOWS symptoms such has irritability, tremors or exaggerated startle. </a:t>
          </a:r>
        </a:p>
      </dgm:t>
    </dgm:pt>
    <dgm:pt modelId="{E6F30DF7-BFE7-4E28-9DC8-416FF731E1D0}" type="parTrans" cxnId="{CC9D5C35-BE7A-4BCA-AE9F-2570A4F79C35}">
      <dgm:prSet/>
      <dgm:spPr/>
      <dgm:t>
        <a:bodyPr/>
        <a:lstStyle/>
        <a:p>
          <a:endParaRPr lang="en-US"/>
        </a:p>
      </dgm:t>
    </dgm:pt>
    <dgm:pt modelId="{3C040A98-FC90-4FD0-AEEE-502215DFFA94}" type="sibTrans" cxnId="{CC9D5C35-BE7A-4BCA-AE9F-2570A4F79C35}">
      <dgm:prSet/>
      <dgm:spPr/>
      <dgm:t>
        <a:bodyPr/>
        <a:lstStyle/>
        <a:p>
          <a:endParaRPr lang="en-US"/>
        </a:p>
      </dgm:t>
    </dgm:pt>
    <dgm:pt modelId="{1FA4F6BE-7A16-4DAB-9513-E2F8E45247A8}">
      <dgm:prSet/>
      <dgm:spPr/>
      <dgm:t>
        <a:bodyPr/>
        <a:lstStyle/>
        <a:p>
          <a:r>
            <a:rPr lang="en-US"/>
            <a:t>Normal sleep patterns should be accounted for depending on gestational age and/or postnatal age (newborn who is cluster feeding and waking frequently to feed may be normal the first few days after birth).</a:t>
          </a:r>
        </a:p>
      </dgm:t>
    </dgm:pt>
    <dgm:pt modelId="{1422597B-B9F7-4D9E-B016-990A97BDA889}" type="parTrans" cxnId="{055C9F72-7E29-4A63-A05C-2E0FD4B1E40F}">
      <dgm:prSet/>
      <dgm:spPr/>
      <dgm:t>
        <a:bodyPr/>
        <a:lstStyle/>
        <a:p>
          <a:endParaRPr lang="en-US"/>
        </a:p>
      </dgm:t>
    </dgm:pt>
    <dgm:pt modelId="{A0D0DB46-18ED-4B82-A476-19B5F2DC0AF2}" type="sibTrans" cxnId="{055C9F72-7E29-4A63-A05C-2E0FD4B1E40F}">
      <dgm:prSet/>
      <dgm:spPr/>
      <dgm:t>
        <a:bodyPr/>
        <a:lstStyle/>
        <a:p>
          <a:endParaRPr lang="en-US"/>
        </a:p>
      </dgm:t>
    </dgm:pt>
    <dgm:pt modelId="{0AE79E8A-1383-48FD-A8AD-D2DD63B8C3E9}" type="pres">
      <dgm:prSet presAssocID="{3DEA71F7-87C8-4968-86AF-E601FF93ABB5}" presName="cycle" presStyleCnt="0">
        <dgm:presLayoutVars>
          <dgm:dir/>
          <dgm:resizeHandles val="exact"/>
        </dgm:presLayoutVars>
      </dgm:prSet>
      <dgm:spPr/>
    </dgm:pt>
    <dgm:pt modelId="{4397B3C2-1738-4619-A711-7B6CD2A02B6B}" type="pres">
      <dgm:prSet presAssocID="{22F5E9E5-2D7E-4678-84BF-322F506F8A7E}" presName="node" presStyleLbl="node1" presStyleIdx="0" presStyleCnt="2">
        <dgm:presLayoutVars>
          <dgm:bulletEnabled val="1"/>
        </dgm:presLayoutVars>
      </dgm:prSet>
      <dgm:spPr/>
    </dgm:pt>
    <dgm:pt modelId="{52194A88-0E01-4E89-8381-D41EDBF08D80}" type="pres">
      <dgm:prSet presAssocID="{22F5E9E5-2D7E-4678-84BF-322F506F8A7E}" presName="spNode" presStyleCnt="0"/>
      <dgm:spPr/>
    </dgm:pt>
    <dgm:pt modelId="{10E66A41-4EEA-435F-A5BB-65ED026F2BDB}" type="pres">
      <dgm:prSet presAssocID="{3C040A98-FC90-4FD0-AEEE-502215DFFA94}" presName="sibTrans" presStyleLbl="sibTrans1D1" presStyleIdx="0" presStyleCnt="2"/>
      <dgm:spPr/>
    </dgm:pt>
    <dgm:pt modelId="{217747B9-4834-47A3-9ED2-EB11B5497F79}" type="pres">
      <dgm:prSet presAssocID="{1FA4F6BE-7A16-4DAB-9513-E2F8E45247A8}" presName="node" presStyleLbl="node1" presStyleIdx="1" presStyleCnt="2">
        <dgm:presLayoutVars>
          <dgm:bulletEnabled val="1"/>
        </dgm:presLayoutVars>
      </dgm:prSet>
      <dgm:spPr/>
    </dgm:pt>
    <dgm:pt modelId="{C8FC2B28-87D0-48FA-9E7A-9721D129EF2D}" type="pres">
      <dgm:prSet presAssocID="{1FA4F6BE-7A16-4DAB-9513-E2F8E45247A8}" presName="spNode" presStyleCnt="0"/>
      <dgm:spPr/>
    </dgm:pt>
    <dgm:pt modelId="{35BA1609-0782-4842-88D7-10035460BA28}" type="pres">
      <dgm:prSet presAssocID="{A0D0DB46-18ED-4B82-A476-19B5F2DC0AF2}" presName="sibTrans" presStyleLbl="sibTrans1D1" presStyleIdx="1" presStyleCnt="2"/>
      <dgm:spPr/>
    </dgm:pt>
  </dgm:ptLst>
  <dgm:cxnLst>
    <dgm:cxn modelId="{C6321B2D-8410-4800-8270-1F3B8FCD0099}" type="presOf" srcId="{A0D0DB46-18ED-4B82-A476-19B5F2DC0AF2}" destId="{35BA1609-0782-4842-88D7-10035460BA28}" srcOrd="0" destOrd="0" presId="urn:microsoft.com/office/officeart/2005/8/layout/cycle6"/>
    <dgm:cxn modelId="{2144C82D-F09F-4E23-8C95-F999D4A63040}" type="presOf" srcId="{1FA4F6BE-7A16-4DAB-9513-E2F8E45247A8}" destId="{217747B9-4834-47A3-9ED2-EB11B5497F79}" srcOrd="0" destOrd="0" presId="urn:microsoft.com/office/officeart/2005/8/layout/cycle6"/>
    <dgm:cxn modelId="{CC9D5C35-BE7A-4BCA-AE9F-2570A4F79C35}" srcId="{3DEA71F7-87C8-4968-86AF-E601FF93ABB5}" destId="{22F5E9E5-2D7E-4678-84BF-322F506F8A7E}" srcOrd="0" destOrd="0" parTransId="{E6F30DF7-BFE7-4E28-9DC8-416FF731E1D0}" sibTransId="{3C040A98-FC90-4FD0-AEEE-502215DFFA94}"/>
    <dgm:cxn modelId="{71AD1F4E-FA8B-4593-8416-B71C802CA8DC}" type="presOf" srcId="{3C040A98-FC90-4FD0-AEEE-502215DFFA94}" destId="{10E66A41-4EEA-435F-A5BB-65ED026F2BDB}" srcOrd="0" destOrd="0" presId="urn:microsoft.com/office/officeart/2005/8/layout/cycle6"/>
    <dgm:cxn modelId="{055C9F72-7E29-4A63-A05C-2E0FD4B1E40F}" srcId="{3DEA71F7-87C8-4968-86AF-E601FF93ABB5}" destId="{1FA4F6BE-7A16-4DAB-9513-E2F8E45247A8}" srcOrd="1" destOrd="0" parTransId="{1422597B-B9F7-4D9E-B016-990A97BDA889}" sibTransId="{A0D0DB46-18ED-4B82-A476-19B5F2DC0AF2}"/>
    <dgm:cxn modelId="{D2416C78-A624-4AB6-A1AB-AD7D2DAD56C8}" type="presOf" srcId="{3DEA71F7-87C8-4968-86AF-E601FF93ABB5}" destId="{0AE79E8A-1383-48FD-A8AD-D2DD63B8C3E9}" srcOrd="0" destOrd="0" presId="urn:microsoft.com/office/officeart/2005/8/layout/cycle6"/>
    <dgm:cxn modelId="{921FDCDE-950E-449F-8909-4CCCFD1C1DCA}" type="presOf" srcId="{22F5E9E5-2D7E-4678-84BF-322F506F8A7E}" destId="{4397B3C2-1738-4619-A711-7B6CD2A02B6B}" srcOrd="0" destOrd="0" presId="urn:microsoft.com/office/officeart/2005/8/layout/cycle6"/>
    <dgm:cxn modelId="{6F7D5BD3-AE67-4041-B50D-707A5412ADEC}" type="presParOf" srcId="{0AE79E8A-1383-48FD-A8AD-D2DD63B8C3E9}" destId="{4397B3C2-1738-4619-A711-7B6CD2A02B6B}" srcOrd="0" destOrd="0" presId="urn:microsoft.com/office/officeart/2005/8/layout/cycle6"/>
    <dgm:cxn modelId="{F311F14E-ACE7-4312-965F-9BAAFB49E739}" type="presParOf" srcId="{0AE79E8A-1383-48FD-A8AD-D2DD63B8C3E9}" destId="{52194A88-0E01-4E89-8381-D41EDBF08D80}" srcOrd="1" destOrd="0" presId="urn:microsoft.com/office/officeart/2005/8/layout/cycle6"/>
    <dgm:cxn modelId="{6C9A2F3E-1780-468A-94A1-088592869FC4}" type="presParOf" srcId="{0AE79E8A-1383-48FD-A8AD-D2DD63B8C3E9}" destId="{10E66A41-4EEA-435F-A5BB-65ED026F2BDB}" srcOrd="2" destOrd="0" presId="urn:microsoft.com/office/officeart/2005/8/layout/cycle6"/>
    <dgm:cxn modelId="{0E4C4134-DBC5-43FF-BE75-1C2D568FE90C}" type="presParOf" srcId="{0AE79E8A-1383-48FD-A8AD-D2DD63B8C3E9}" destId="{217747B9-4834-47A3-9ED2-EB11B5497F79}" srcOrd="3" destOrd="0" presId="urn:microsoft.com/office/officeart/2005/8/layout/cycle6"/>
    <dgm:cxn modelId="{BD493FAF-A8AE-478C-9AC0-8D2443A0FBE3}" type="presParOf" srcId="{0AE79E8A-1383-48FD-A8AD-D2DD63B8C3E9}" destId="{C8FC2B28-87D0-48FA-9E7A-9721D129EF2D}" srcOrd="4" destOrd="0" presId="urn:microsoft.com/office/officeart/2005/8/layout/cycle6"/>
    <dgm:cxn modelId="{B42DEE06-5FD4-4492-8A5F-C728E8562122}" type="presParOf" srcId="{0AE79E8A-1383-48FD-A8AD-D2DD63B8C3E9}" destId="{35BA1609-0782-4842-88D7-10035460BA28}" srcOrd="5"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E5F540-A8B1-4FA4-890E-6C579BD9FD7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9C69561-879E-4904-B818-EEBA0CA5E379}">
      <dgm:prSet/>
      <dgm:spPr/>
      <dgm:t>
        <a:bodyPr/>
        <a:lstStyle/>
        <a:p>
          <a:r>
            <a:rPr lang="en-US"/>
            <a:t>Begin ESC assessments within 2 hours of birth.</a:t>
          </a:r>
        </a:p>
      </dgm:t>
    </dgm:pt>
    <dgm:pt modelId="{A4EC46FE-DB15-4F7D-B56A-1730839B3A51}" type="parTrans" cxnId="{E49E590D-DBDE-4AFB-89E5-5EF63105BE08}">
      <dgm:prSet/>
      <dgm:spPr/>
      <dgm:t>
        <a:bodyPr/>
        <a:lstStyle/>
        <a:p>
          <a:endParaRPr lang="en-US"/>
        </a:p>
      </dgm:t>
    </dgm:pt>
    <dgm:pt modelId="{235BCF63-DCFB-4D1C-B10E-2EAF55982B99}" type="sibTrans" cxnId="{E49E590D-DBDE-4AFB-89E5-5EF63105BE08}">
      <dgm:prSet/>
      <dgm:spPr/>
      <dgm:t>
        <a:bodyPr/>
        <a:lstStyle/>
        <a:p>
          <a:endParaRPr lang="en-US"/>
        </a:p>
      </dgm:t>
    </dgm:pt>
    <dgm:pt modelId="{EA3A2D72-23E0-45ED-BF1F-A4837551EE4A}">
      <dgm:prSet/>
      <dgm:spPr/>
      <dgm:t>
        <a:bodyPr/>
        <a:lstStyle/>
        <a:p>
          <a:r>
            <a:rPr lang="en-US" dirty="0"/>
            <a:t>ESC algorithm recommends beginning assessments within 4-6 hours.                            (Team chose to continue the current standard to assess within the first 2 hours of birth.)</a:t>
          </a:r>
        </a:p>
      </dgm:t>
    </dgm:pt>
    <dgm:pt modelId="{6253022C-A0DE-493E-9722-5A2D0586A9CE}" type="parTrans" cxnId="{50C77DB1-92F7-4859-96C7-4F259CF6A747}">
      <dgm:prSet/>
      <dgm:spPr/>
      <dgm:t>
        <a:bodyPr/>
        <a:lstStyle/>
        <a:p>
          <a:endParaRPr lang="en-US"/>
        </a:p>
      </dgm:t>
    </dgm:pt>
    <dgm:pt modelId="{2DB02F3A-ADD5-4AF6-AC9E-008AB8FD5E4D}" type="sibTrans" cxnId="{50C77DB1-92F7-4859-96C7-4F259CF6A747}">
      <dgm:prSet/>
      <dgm:spPr/>
      <dgm:t>
        <a:bodyPr/>
        <a:lstStyle/>
        <a:p>
          <a:endParaRPr lang="en-US"/>
        </a:p>
      </dgm:t>
    </dgm:pt>
    <dgm:pt modelId="{FB4545C3-4C57-450C-8664-848341FDFE36}">
      <dgm:prSet/>
      <dgm:spPr/>
      <dgm:t>
        <a:bodyPr/>
        <a:lstStyle/>
        <a:p>
          <a:r>
            <a:rPr lang="en-US"/>
            <a:t>Newborns may be assessed while skin-to-skin.</a:t>
          </a:r>
        </a:p>
      </dgm:t>
    </dgm:pt>
    <dgm:pt modelId="{AF4C2A9F-B369-4931-96AD-ABCD2E3A498B}" type="parTrans" cxnId="{4C671BEF-5C9A-4F41-87AF-2F97B555D578}">
      <dgm:prSet/>
      <dgm:spPr/>
      <dgm:t>
        <a:bodyPr/>
        <a:lstStyle/>
        <a:p>
          <a:endParaRPr lang="en-US"/>
        </a:p>
      </dgm:t>
    </dgm:pt>
    <dgm:pt modelId="{F0A9CD8D-2F3E-403D-9BC3-40BA95683705}" type="sibTrans" cxnId="{4C671BEF-5C9A-4F41-87AF-2F97B555D578}">
      <dgm:prSet/>
      <dgm:spPr/>
      <dgm:t>
        <a:bodyPr/>
        <a:lstStyle/>
        <a:p>
          <a:endParaRPr lang="en-US"/>
        </a:p>
      </dgm:t>
    </dgm:pt>
    <dgm:pt modelId="{35BFD16C-8E99-4134-B5CF-E5545A0D751A}">
      <dgm:prSet/>
      <dgm:spPr/>
      <dgm:t>
        <a:bodyPr/>
        <a:lstStyle/>
        <a:p>
          <a:r>
            <a:rPr lang="en-US"/>
            <a:t>Newborns should be assessed every 2-4 hours with routine cares/feedings.</a:t>
          </a:r>
        </a:p>
      </dgm:t>
    </dgm:pt>
    <dgm:pt modelId="{D6DB7E99-5CC9-4A45-9D70-D1C518FCF37F}" type="parTrans" cxnId="{61BF2CF5-58D7-4BB6-9143-3353AEE443C8}">
      <dgm:prSet/>
      <dgm:spPr/>
      <dgm:t>
        <a:bodyPr/>
        <a:lstStyle/>
        <a:p>
          <a:endParaRPr lang="en-US"/>
        </a:p>
      </dgm:t>
    </dgm:pt>
    <dgm:pt modelId="{30B525C3-4162-4DB2-9383-886B4DFDF92B}" type="sibTrans" cxnId="{61BF2CF5-58D7-4BB6-9143-3353AEE443C8}">
      <dgm:prSet/>
      <dgm:spPr/>
      <dgm:t>
        <a:bodyPr/>
        <a:lstStyle/>
        <a:p>
          <a:endParaRPr lang="en-US"/>
        </a:p>
      </dgm:t>
    </dgm:pt>
    <dgm:pt modelId="{EA614208-B598-4B76-9DCC-F707DAC98CA2}">
      <dgm:prSet/>
      <dgm:spPr/>
      <dgm:t>
        <a:bodyPr/>
        <a:lstStyle/>
        <a:p>
          <a:r>
            <a:rPr lang="en-US"/>
            <a:t>Encourage breastfeeding (if eligible) and feeding on cue/demand.</a:t>
          </a:r>
        </a:p>
      </dgm:t>
    </dgm:pt>
    <dgm:pt modelId="{0AE7B8B5-3509-421E-9D07-FB4EFEEE8F68}" type="parTrans" cxnId="{EDFDE1E0-3FD4-49BF-A8FB-98BFC53A33DC}">
      <dgm:prSet/>
      <dgm:spPr/>
      <dgm:t>
        <a:bodyPr/>
        <a:lstStyle/>
        <a:p>
          <a:endParaRPr lang="en-US"/>
        </a:p>
      </dgm:t>
    </dgm:pt>
    <dgm:pt modelId="{5A4C9825-83F2-48A8-AD6B-4541468F1527}" type="sibTrans" cxnId="{EDFDE1E0-3FD4-49BF-A8FB-98BFC53A33DC}">
      <dgm:prSet/>
      <dgm:spPr/>
      <dgm:t>
        <a:bodyPr/>
        <a:lstStyle/>
        <a:p>
          <a:endParaRPr lang="en-US"/>
        </a:p>
      </dgm:t>
    </dgm:pt>
    <dgm:pt modelId="{AA18BCC3-7508-4261-9DB9-A951A9EA2CA4}" type="pres">
      <dgm:prSet presAssocID="{46E5F540-A8B1-4FA4-890E-6C579BD9FD76}" presName="outerComposite" presStyleCnt="0">
        <dgm:presLayoutVars>
          <dgm:chMax val="5"/>
          <dgm:dir/>
          <dgm:resizeHandles val="exact"/>
        </dgm:presLayoutVars>
      </dgm:prSet>
      <dgm:spPr/>
    </dgm:pt>
    <dgm:pt modelId="{45D0E38F-9E02-463A-9F49-46044AC1ECF8}" type="pres">
      <dgm:prSet presAssocID="{46E5F540-A8B1-4FA4-890E-6C579BD9FD76}" presName="dummyMaxCanvas" presStyleCnt="0">
        <dgm:presLayoutVars/>
      </dgm:prSet>
      <dgm:spPr/>
    </dgm:pt>
    <dgm:pt modelId="{166152EF-DD91-43AD-B608-AF62FE4D0125}" type="pres">
      <dgm:prSet presAssocID="{46E5F540-A8B1-4FA4-890E-6C579BD9FD76}" presName="FiveNodes_1" presStyleLbl="node1" presStyleIdx="0" presStyleCnt="5">
        <dgm:presLayoutVars>
          <dgm:bulletEnabled val="1"/>
        </dgm:presLayoutVars>
      </dgm:prSet>
      <dgm:spPr/>
    </dgm:pt>
    <dgm:pt modelId="{7908A99D-BF85-4BC1-A028-C3AB640F6EBA}" type="pres">
      <dgm:prSet presAssocID="{46E5F540-A8B1-4FA4-890E-6C579BD9FD76}" presName="FiveNodes_2" presStyleLbl="node1" presStyleIdx="1" presStyleCnt="5">
        <dgm:presLayoutVars>
          <dgm:bulletEnabled val="1"/>
        </dgm:presLayoutVars>
      </dgm:prSet>
      <dgm:spPr/>
    </dgm:pt>
    <dgm:pt modelId="{DBC17669-F2E8-41FB-8457-B223E831DF72}" type="pres">
      <dgm:prSet presAssocID="{46E5F540-A8B1-4FA4-890E-6C579BD9FD76}" presName="FiveNodes_3" presStyleLbl="node1" presStyleIdx="2" presStyleCnt="5">
        <dgm:presLayoutVars>
          <dgm:bulletEnabled val="1"/>
        </dgm:presLayoutVars>
      </dgm:prSet>
      <dgm:spPr/>
    </dgm:pt>
    <dgm:pt modelId="{1325696A-7B15-4DBF-A437-E942F0A89990}" type="pres">
      <dgm:prSet presAssocID="{46E5F540-A8B1-4FA4-890E-6C579BD9FD76}" presName="FiveNodes_4" presStyleLbl="node1" presStyleIdx="3" presStyleCnt="5">
        <dgm:presLayoutVars>
          <dgm:bulletEnabled val="1"/>
        </dgm:presLayoutVars>
      </dgm:prSet>
      <dgm:spPr/>
    </dgm:pt>
    <dgm:pt modelId="{B69A869F-1A3C-438A-B22D-1EF5BD849C19}" type="pres">
      <dgm:prSet presAssocID="{46E5F540-A8B1-4FA4-890E-6C579BD9FD76}" presName="FiveNodes_5" presStyleLbl="node1" presStyleIdx="4" presStyleCnt="5">
        <dgm:presLayoutVars>
          <dgm:bulletEnabled val="1"/>
        </dgm:presLayoutVars>
      </dgm:prSet>
      <dgm:spPr/>
    </dgm:pt>
    <dgm:pt modelId="{62F90A0A-7B8F-4854-96F7-DAED6C3CB596}" type="pres">
      <dgm:prSet presAssocID="{46E5F540-A8B1-4FA4-890E-6C579BD9FD76}" presName="FiveConn_1-2" presStyleLbl="fgAccFollowNode1" presStyleIdx="0" presStyleCnt="4">
        <dgm:presLayoutVars>
          <dgm:bulletEnabled val="1"/>
        </dgm:presLayoutVars>
      </dgm:prSet>
      <dgm:spPr/>
    </dgm:pt>
    <dgm:pt modelId="{026D56F0-FADA-4B70-B132-B43E26068437}" type="pres">
      <dgm:prSet presAssocID="{46E5F540-A8B1-4FA4-890E-6C579BD9FD76}" presName="FiveConn_2-3" presStyleLbl="fgAccFollowNode1" presStyleIdx="1" presStyleCnt="4">
        <dgm:presLayoutVars>
          <dgm:bulletEnabled val="1"/>
        </dgm:presLayoutVars>
      </dgm:prSet>
      <dgm:spPr/>
    </dgm:pt>
    <dgm:pt modelId="{CBBB489E-B5B7-4255-B24A-38082AC5BB82}" type="pres">
      <dgm:prSet presAssocID="{46E5F540-A8B1-4FA4-890E-6C579BD9FD76}" presName="FiveConn_3-4" presStyleLbl="fgAccFollowNode1" presStyleIdx="2" presStyleCnt="4">
        <dgm:presLayoutVars>
          <dgm:bulletEnabled val="1"/>
        </dgm:presLayoutVars>
      </dgm:prSet>
      <dgm:spPr/>
    </dgm:pt>
    <dgm:pt modelId="{39E47669-2CF0-49ED-A563-D12A74A0D7EA}" type="pres">
      <dgm:prSet presAssocID="{46E5F540-A8B1-4FA4-890E-6C579BD9FD76}" presName="FiveConn_4-5" presStyleLbl="fgAccFollowNode1" presStyleIdx="3" presStyleCnt="4">
        <dgm:presLayoutVars>
          <dgm:bulletEnabled val="1"/>
        </dgm:presLayoutVars>
      </dgm:prSet>
      <dgm:spPr/>
    </dgm:pt>
    <dgm:pt modelId="{7A52935F-2606-4820-8F25-2E04EA80878D}" type="pres">
      <dgm:prSet presAssocID="{46E5F540-A8B1-4FA4-890E-6C579BD9FD76}" presName="FiveNodes_1_text" presStyleLbl="node1" presStyleIdx="4" presStyleCnt="5">
        <dgm:presLayoutVars>
          <dgm:bulletEnabled val="1"/>
        </dgm:presLayoutVars>
      </dgm:prSet>
      <dgm:spPr/>
    </dgm:pt>
    <dgm:pt modelId="{EADB5CCD-C918-419B-BA2C-33B51A724662}" type="pres">
      <dgm:prSet presAssocID="{46E5F540-A8B1-4FA4-890E-6C579BD9FD76}" presName="FiveNodes_2_text" presStyleLbl="node1" presStyleIdx="4" presStyleCnt="5">
        <dgm:presLayoutVars>
          <dgm:bulletEnabled val="1"/>
        </dgm:presLayoutVars>
      </dgm:prSet>
      <dgm:spPr/>
    </dgm:pt>
    <dgm:pt modelId="{E1E1452C-1E6A-4094-9FDD-A04CC0449C92}" type="pres">
      <dgm:prSet presAssocID="{46E5F540-A8B1-4FA4-890E-6C579BD9FD76}" presName="FiveNodes_3_text" presStyleLbl="node1" presStyleIdx="4" presStyleCnt="5">
        <dgm:presLayoutVars>
          <dgm:bulletEnabled val="1"/>
        </dgm:presLayoutVars>
      </dgm:prSet>
      <dgm:spPr/>
    </dgm:pt>
    <dgm:pt modelId="{755865F8-C784-42B9-887B-E67C097DC3DC}" type="pres">
      <dgm:prSet presAssocID="{46E5F540-A8B1-4FA4-890E-6C579BD9FD76}" presName="FiveNodes_4_text" presStyleLbl="node1" presStyleIdx="4" presStyleCnt="5">
        <dgm:presLayoutVars>
          <dgm:bulletEnabled val="1"/>
        </dgm:presLayoutVars>
      </dgm:prSet>
      <dgm:spPr/>
    </dgm:pt>
    <dgm:pt modelId="{D1CA65FD-2A35-457E-AF71-5A7A0B6EDE6D}" type="pres">
      <dgm:prSet presAssocID="{46E5F540-A8B1-4FA4-890E-6C579BD9FD76}" presName="FiveNodes_5_text" presStyleLbl="node1" presStyleIdx="4" presStyleCnt="5">
        <dgm:presLayoutVars>
          <dgm:bulletEnabled val="1"/>
        </dgm:presLayoutVars>
      </dgm:prSet>
      <dgm:spPr/>
    </dgm:pt>
  </dgm:ptLst>
  <dgm:cxnLst>
    <dgm:cxn modelId="{E49E590D-DBDE-4AFB-89E5-5EF63105BE08}" srcId="{46E5F540-A8B1-4FA4-890E-6C579BD9FD76}" destId="{39C69561-879E-4904-B818-EEBA0CA5E379}" srcOrd="0" destOrd="0" parTransId="{A4EC46FE-DB15-4F7D-B56A-1730839B3A51}" sibTransId="{235BCF63-DCFB-4D1C-B10E-2EAF55982B99}"/>
    <dgm:cxn modelId="{3C2CEA11-3A7F-4F9B-8DC1-86A5025A6F4F}" type="presOf" srcId="{30B525C3-4162-4DB2-9383-886B4DFDF92B}" destId="{39E47669-2CF0-49ED-A563-D12A74A0D7EA}" srcOrd="0" destOrd="0" presId="urn:microsoft.com/office/officeart/2005/8/layout/vProcess5"/>
    <dgm:cxn modelId="{C94F7E14-9FF8-4E6C-ADDB-6CA94A4D282C}" type="presOf" srcId="{EA3A2D72-23E0-45ED-BF1F-A4837551EE4A}" destId="{EADB5CCD-C918-419B-BA2C-33B51A724662}" srcOrd="1" destOrd="0" presId="urn:microsoft.com/office/officeart/2005/8/layout/vProcess5"/>
    <dgm:cxn modelId="{B3446D18-771F-49D0-AA62-79412FEFE6E3}" type="presOf" srcId="{35BFD16C-8E99-4134-B5CF-E5545A0D751A}" destId="{1325696A-7B15-4DBF-A437-E942F0A89990}" srcOrd="0" destOrd="0" presId="urn:microsoft.com/office/officeart/2005/8/layout/vProcess5"/>
    <dgm:cxn modelId="{27A7032E-03A7-4118-A1CD-CFC4890B0B0E}" type="presOf" srcId="{35BFD16C-8E99-4134-B5CF-E5545A0D751A}" destId="{755865F8-C784-42B9-887B-E67C097DC3DC}" srcOrd="1" destOrd="0" presId="urn:microsoft.com/office/officeart/2005/8/layout/vProcess5"/>
    <dgm:cxn modelId="{27937D5C-C7F9-4445-9CC9-A934255A5444}" type="presOf" srcId="{39C69561-879E-4904-B818-EEBA0CA5E379}" destId="{166152EF-DD91-43AD-B608-AF62FE4D0125}" srcOrd="0" destOrd="0" presId="urn:microsoft.com/office/officeart/2005/8/layout/vProcess5"/>
    <dgm:cxn modelId="{25223E7D-9CF6-4FAB-B845-57AC58145EF9}" type="presOf" srcId="{FB4545C3-4C57-450C-8664-848341FDFE36}" destId="{E1E1452C-1E6A-4094-9FDD-A04CC0449C92}" srcOrd="1" destOrd="0" presId="urn:microsoft.com/office/officeart/2005/8/layout/vProcess5"/>
    <dgm:cxn modelId="{DE067089-6EA6-41A2-BFF2-7C9583685FCE}" type="presOf" srcId="{FB4545C3-4C57-450C-8664-848341FDFE36}" destId="{DBC17669-F2E8-41FB-8457-B223E831DF72}" srcOrd="0" destOrd="0" presId="urn:microsoft.com/office/officeart/2005/8/layout/vProcess5"/>
    <dgm:cxn modelId="{1ECCC9AA-2977-4883-99EF-7F513B97DB42}" type="presOf" srcId="{EA3A2D72-23E0-45ED-BF1F-A4837551EE4A}" destId="{7908A99D-BF85-4BC1-A028-C3AB640F6EBA}" srcOrd="0" destOrd="0" presId="urn:microsoft.com/office/officeart/2005/8/layout/vProcess5"/>
    <dgm:cxn modelId="{50C77DB1-92F7-4859-96C7-4F259CF6A747}" srcId="{46E5F540-A8B1-4FA4-890E-6C579BD9FD76}" destId="{EA3A2D72-23E0-45ED-BF1F-A4837551EE4A}" srcOrd="1" destOrd="0" parTransId="{6253022C-A0DE-493E-9722-5A2D0586A9CE}" sibTransId="{2DB02F3A-ADD5-4AF6-AC9E-008AB8FD5E4D}"/>
    <dgm:cxn modelId="{14E334B5-8C76-4059-A0E0-72051CA80EC1}" type="presOf" srcId="{F0A9CD8D-2F3E-403D-9BC3-40BA95683705}" destId="{CBBB489E-B5B7-4255-B24A-38082AC5BB82}" srcOrd="0" destOrd="0" presId="urn:microsoft.com/office/officeart/2005/8/layout/vProcess5"/>
    <dgm:cxn modelId="{74EAA3BA-4D92-42F8-8662-476090388306}" type="presOf" srcId="{2DB02F3A-ADD5-4AF6-AC9E-008AB8FD5E4D}" destId="{026D56F0-FADA-4B70-B132-B43E26068437}" srcOrd="0" destOrd="0" presId="urn:microsoft.com/office/officeart/2005/8/layout/vProcess5"/>
    <dgm:cxn modelId="{BE6B82BF-D77A-4069-958D-C845392B3374}" type="presOf" srcId="{EA614208-B598-4B76-9DCC-F707DAC98CA2}" destId="{D1CA65FD-2A35-457E-AF71-5A7A0B6EDE6D}" srcOrd="1" destOrd="0" presId="urn:microsoft.com/office/officeart/2005/8/layout/vProcess5"/>
    <dgm:cxn modelId="{C802EECD-59D5-4ECC-801F-7C00D73AB637}" type="presOf" srcId="{46E5F540-A8B1-4FA4-890E-6C579BD9FD76}" destId="{AA18BCC3-7508-4261-9DB9-A951A9EA2CA4}" srcOrd="0" destOrd="0" presId="urn:microsoft.com/office/officeart/2005/8/layout/vProcess5"/>
    <dgm:cxn modelId="{F6BED6D3-274E-4CD6-83CC-6B7119D29A01}" type="presOf" srcId="{39C69561-879E-4904-B818-EEBA0CA5E379}" destId="{7A52935F-2606-4820-8F25-2E04EA80878D}" srcOrd="1" destOrd="0" presId="urn:microsoft.com/office/officeart/2005/8/layout/vProcess5"/>
    <dgm:cxn modelId="{EDFDE1E0-3FD4-49BF-A8FB-98BFC53A33DC}" srcId="{46E5F540-A8B1-4FA4-890E-6C579BD9FD76}" destId="{EA614208-B598-4B76-9DCC-F707DAC98CA2}" srcOrd="4" destOrd="0" parTransId="{0AE7B8B5-3509-421E-9D07-FB4EFEEE8F68}" sibTransId="{5A4C9825-83F2-48A8-AD6B-4541468F1527}"/>
    <dgm:cxn modelId="{4A3416E6-EADA-4DB1-9A39-FD63D6B38894}" type="presOf" srcId="{EA614208-B598-4B76-9DCC-F707DAC98CA2}" destId="{B69A869F-1A3C-438A-B22D-1EF5BD849C19}" srcOrd="0" destOrd="0" presId="urn:microsoft.com/office/officeart/2005/8/layout/vProcess5"/>
    <dgm:cxn modelId="{5322A7EC-D919-4964-87B1-196582641002}" type="presOf" srcId="{235BCF63-DCFB-4D1C-B10E-2EAF55982B99}" destId="{62F90A0A-7B8F-4854-96F7-DAED6C3CB596}" srcOrd="0" destOrd="0" presId="urn:microsoft.com/office/officeart/2005/8/layout/vProcess5"/>
    <dgm:cxn modelId="{4C671BEF-5C9A-4F41-87AF-2F97B555D578}" srcId="{46E5F540-A8B1-4FA4-890E-6C579BD9FD76}" destId="{FB4545C3-4C57-450C-8664-848341FDFE36}" srcOrd="2" destOrd="0" parTransId="{AF4C2A9F-B369-4931-96AD-ABCD2E3A498B}" sibTransId="{F0A9CD8D-2F3E-403D-9BC3-40BA95683705}"/>
    <dgm:cxn modelId="{61BF2CF5-58D7-4BB6-9143-3353AEE443C8}" srcId="{46E5F540-A8B1-4FA4-890E-6C579BD9FD76}" destId="{35BFD16C-8E99-4134-B5CF-E5545A0D751A}" srcOrd="3" destOrd="0" parTransId="{D6DB7E99-5CC9-4A45-9D70-D1C518FCF37F}" sibTransId="{30B525C3-4162-4DB2-9383-886B4DFDF92B}"/>
    <dgm:cxn modelId="{48775687-350D-47A5-B0E7-9ACC21A7F9A4}" type="presParOf" srcId="{AA18BCC3-7508-4261-9DB9-A951A9EA2CA4}" destId="{45D0E38F-9E02-463A-9F49-46044AC1ECF8}" srcOrd="0" destOrd="0" presId="urn:microsoft.com/office/officeart/2005/8/layout/vProcess5"/>
    <dgm:cxn modelId="{1FCC34F0-FA88-48EC-BC99-5324418F37DF}" type="presParOf" srcId="{AA18BCC3-7508-4261-9DB9-A951A9EA2CA4}" destId="{166152EF-DD91-43AD-B608-AF62FE4D0125}" srcOrd="1" destOrd="0" presId="urn:microsoft.com/office/officeart/2005/8/layout/vProcess5"/>
    <dgm:cxn modelId="{E6C3657B-95FF-4C70-B4D3-F939A69A1E22}" type="presParOf" srcId="{AA18BCC3-7508-4261-9DB9-A951A9EA2CA4}" destId="{7908A99D-BF85-4BC1-A028-C3AB640F6EBA}" srcOrd="2" destOrd="0" presId="urn:microsoft.com/office/officeart/2005/8/layout/vProcess5"/>
    <dgm:cxn modelId="{759B8C12-17C3-43AA-A89A-6900C8412AD9}" type="presParOf" srcId="{AA18BCC3-7508-4261-9DB9-A951A9EA2CA4}" destId="{DBC17669-F2E8-41FB-8457-B223E831DF72}" srcOrd="3" destOrd="0" presId="urn:microsoft.com/office/officeart/2005/8/layout/vProcess5"/>
    <dgm:cxn modelId="{F661645C-5A4B-4D29-B6C4-68227732FE95}" type="presParOf" srcId="{AA18BCC3-7508-4261-9DB9-A951A9EA2CA4}" destId="{1325696A-7B15-4DBF-A437-E942F0A89990}" srcOrd="4" destOrd="0" presId="urn:microsoft.com/office/officeart/2005/8/layout/vProcess5"/>
    <dgm:cxn modelId="{99994491-D91F-4EB1-A07B-0B6ABA05A11C}" type="presParOf" srcId="{AA18BCC3-7508-4261-9DB9-A951A9EA2CA4}" destId="{B69A869F-1A3C-438A-B22D-1EF5BD849C19}" srcOrd="5" destOrd="0" presId="urn:microsoft.com/office/officeart/2005/8/layout/vProcess5"/>
    <dgm:cxn modelId="{F2CE019A-E08A-42D1-A491-E519AF4AD82D}" type="presParOf" srcId="{AA18BCC3-7508-4261-9DB9-A951A9EA2CA4}" destId="{62F90A0A-7B8F-4854-96F7-DAED6C3CB596}" srcOrd="6" destOrd="0" presId="urn:microsoft.com/office/officeart/2005/8/layout/vProcess5"/>
    <dgm:cxn modelId="{61BEEE43-BDBD-4671-97A2-E87263E59864}" type="presParOf" srcId="{AA18BCC3-7508-4261-9DB9-A951A9EA2CA4}" destId="{026D56F0-FADA-4B70-B132-B43E26068437}" srcOrd="7" destOrd="0" presId="urn:microsoft.com/office/officeart/2005/8/layout/vProcess5"/>
    <dgm:cxn modelId="{0B83E1F8-25CB-4F09-9DFB-CF78A4DC3AF5}" type="presParOf" srcId="{AA18BCC3-7508-4261-9DB9-A951A9EA2CA4}" destId="{CBBB489E-B5B7-4255-B24A-38082AC5BB82}" srcOrd="8" destOrd="0" presId="urn:microsoft.com/office/officeart/2005/8/layout/vProcess5"/>
    <dgm:cxn modelId="{8914EA47-3AAB-45FE-A61F-0E22CAE391B3}" type="presParOf" srcId="{AA18BCC3-7508-4261-9DB9-A951A9EA2CA4}" destId="{39E47669-2CF0-49ED-A563-D12A74A0D7EA}" srcOrd="9" destOrd="0" presId="urn:microsoft.com/office/officeart/2005/8/layout/vProcess5"/>
    <dgm:cxn modelId="{32191F1D-6CE4-498C-972E-B79F299E20DC}" type="presParOf" srcId="{AA18BCC3-7508-4261-9DB9-A951A9EA2CA4}" destId="{7A52935F-2606-4820-8F25-2E04EA80878D}" srcOrd="10" destOrd="0" presId="urn:microsoft.com/office/officeart/2005/8/layout/vProcess5"/>
    <dgm:cxn modelId="{6C06A73E-A13E-4683-9E78-60105557E02D}" type="presParOf" srcId="{AA18BCC3-7508-4261-9DB9-A951A9EA2CA4}" destId="{EADB5CCD-C918-419B-BA2C-33B51A724662}" srcOrd="11" destOrd="0" presId="urn:microsoft.com/office/officeart/2005/8/layout/vProcess5"/>
    <dgm:cxn modelId="{3B70F645-98C1-4893-8885-4933A7D26973}" type="presParOf" srcId="{AA18BCC3-7508-4261-9DB9-A951A9EA2CA4}" destId="{E1E1452C-1E6A-4094-9FDD-A04CC0449C92}" srcOrd="12" destOrd="0" presId="urn:microsoft.com/office/officeart/2005/8/layout/vProcess5"/>
    <dgm:cxn modelId="{69663F82-D61E-435E-8293-3438B8CBD524}" type="presParOf" srcId="{AA18BCC3-7508-4261-9DB9-A951A9EA2CA4}" destId="{755865F8-C784-42B9-887B-E67C097DC3DC}" srcOrd="13" destOrd="0" presId="urn:microsoft.com/office/officeart/2005/8/layout/vProcess5"/>
    <dgm:cxn modelId="{398DE5FF-2DB5-4B7F-AA30-804243370BB7}" type="presParOf" srcId="{AA18BCC3-7508-4261-9DB9-A951A9EA2CA4}" destId="{D1CA65FD-2A35-457E-AF71-5A7A0B6EDE6D}"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DC82C5-F272-4932-BD3C-0D6F32B53C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DB98271-B4DC-44D7-8EEF-FE6366E07BCD}">
      <dgm:prSet/>
      <dgm:spPr/>
      <dgm:t>
        <a:bodyPr/>
        <a:lstStyle/>
        <a:p>
          <a:r>
            <a:rPr lang="en-US" dirty="0"/>
            <a:t>The Eat, Sleep, Console assessment is a conversation with the parent(s) about the newborn’s ability to Eat, Sleep and Console since the last assessment/score was completed. It is NOT a “snapshot” in time of the newborn’s behavior. </a:t>
          </a:r>
          <a:r>
            <a:rPr lang="en-US" altLang="en-US" b="1" dirty="0">
              <a:solidFill>
                <a:schemeClr val="bg1"/>
              </a:solidFill>
              <a:ea typeface="Arial" panose="020B0604020202020204" pitchFamily="34" charset="0"/>
            </a:rPr>
            <a:t>*Parent(s) may include other family caregivers or guardian </a:t>
          </a:r>
          <a:endParaRPr lang="en-US" dirty="0">
            <a:solidFill>
              <a:schemeClr val="bg1"/>
            </a:solidFill>
          </a:endParaRPr>
        </a:p>
      </dgm:t>
    </dgm:pt>
    <dgm:pt modelId="{7FA1B355-DC52-42B1-A403-E1403019412A}" type="parTrans" cxnId="{8DEE104B-C084-49F0-9979-41ED6EDA859E}">
      <dgm:prSet/>
      <dgm:spPr/>
      <dgm:t>
        <a:bodyPr/>
        <a:lstStyle/>
        <a:p>
          <a:endParaRPr lang="en-US"/>
        </a:p>
      </dgm:t>
    </dgm:pt>
    <dgm:pt modelId="{5EB8DCE4-ACC6-413D-8BA0-28D379DE2A04}" type="sibTrans" cxnId="{8DEE104B-C084-49F0-9979-41ED6EDA859E}">
      <dgm:prSet/>
      <dgm:spPr/>
      <dgm:t>
        <a:bodyPr/>
        <a:lstStyle/>
        <a:p>
          <a:endParaRPr lang="en-US"/>
        </a:p>
      </dgm:t>
    </dgm:pt>
    <dgm:pt modelId="{3D982D0C-1147-42B3-8E17-58493CC0546F}">
      <dgm:prSet/>
      <dgm:spPr/>
      <dgm:t>
        <a:bodyPr/>
        <a:lstStyle/>
        <a:p>
          <a:r>
            <a:rPr lang="en-US"/>
            <a:t>Complete the assessment AFTER the newborn has fed </a:t>
          </a:r>
        </a:p>
      </dgm:t>
    </dgm:pt>
    <dgm:pt modelId="{9646EF39-3565-421F-8AA4-EB234006CC1B}" type="parTrans" cxnId="{FFA36907-2721-4082-B90C-3664A996BD8C}">
      <dgm:prSet/>
      <dgm:spPr/>
      <dgm:t>
        <a:bodyPr/>
        <a:lstStyle/>
        <a:p>
          <a:endParaRPr lang="en-US"/>
        </a:p>
      </dgm:t>
    </dgm:pt>
    <dgm:pt modelId="{ED20B081-D727-40FC-8661-F87D55F2CB29}" type="sibTrans" cxnId="{FFA36907-2721-4082-B90C-3664A996BD8C}">
      <dgm:prSet/>
      <dgm:spPr/>
      <dgm:t>
        <a:bodyPr/>
        <a:lstStyle/>
        <a:p>
          <a:endParaRPr lang="en-US"/>
        </a:p>
      </dgm:t>
    </dgm:pt>
    <dgm:pt modelId="{91679EDF-41A4-4E99-AE61-DB7240BF4115}">
      <dgm:prSet/>
      <dgm:spPr/>
      <dgm:t>
        <a:bodyPr/>
        <a:lstStyle/>
        <a:p>
          <a:r>
            <a:rPr lang="en-US" dirty="0"/>
            <a:t>Consider an “Eat, Sleep, Console” sign on the door of the parent’s room to alert ESC is in process and remind others entering the room (e.g., housekeeping) to minimize environmental stimulation.</a:t>
          </a:r>
        </a:p>
      </dgm:t>
    </dgm:pt>
    <dgm:pt modelId="{076E8BD7-8FFB-4173-B055-0BEEC9985359}" type="parTrans" cxnId="{0E27EA43-2C23-49CA-BFB2-5F02007CD285}">
      <dgm:prSet/>
      <dgm:spPr/>
      <dgm:t>
        <a:bodyPr/>
        <a:lstStyle/>
        <a:p>
          <a:endParaRPr lang="en-US"/>
        </a:p>
      </dgm:t>
    </dgm:pt>
    <dgm:pt modelId="{80FD54BE-2604-4E99-B4C2-6EFC54B8B2AC}" type="sibTrans" cxnId="{0E27EA43-2C23-49CA-BFB2-5F02007CD285}">
      <dgm:prSet/>
      <dgm:spPr/>
      <dgm:t>
        <a:bodyPr/>
        <a:lstStyle/>
        <a:p>
          <a:endParaRPr lang="en-US"/>
        </a:p>
      </dgm:t>
    </dgm:pt>
    <dgm:pt modelId="{3C2DACCD-CBAB-4760-933F-D0882A1A8174}">
      <dgm:prSet/>
      <dgm:spPr/>
      <dgm:t>
        <a:bodyPr/>
        <a:lstStyle/>
        <a:p>
          <a:r>
            <a:rPr lang="en-US"/>
            <a:t>L&amp;D unit notify the postpartum/newborn unit when there is an ESC newborn. This will allow the unit to plan staffing and room placement.</a:t>
          </a:r>
        </a:p>
      </dgm:t>
    </dgm:pt>
    <dgm:pt modelId="{A189721B-2076-496B-AFFC-D93BB2EE0C82}" type="parTrans" cxnId="{8DFBC371-B378-48FC-8FC0-D9187677DE94}">
      <dgm:prSet/>
      <dgm:spPr/>
      <dgm:t>
        <a:bodyPr/>
        <a:lstStyle/>
        <a:p>
          <a:endParaRPr lang="en-US"/>
        </a:p>
      </dgm:t>
    </dgm:pt>
    <dgm:pt modelId="{70839FA0-AA75-4C93-BF8D-39311703CCF3}" type="sibTrans" cxnId="{8DFBC371-B378-48FC-8FC0-D9187677DE94}">
      <dgm:prSet/>
      <dgm:spPr/>
      <dgm:t>
        <a:bodyPr/>
        <a:lstStyle/>
        <a:p>
          <a:endParaRPr lang="en-US"/>
        </a:p>
      </dgm:t>
    </dgm:pt>
    <dgm:pt modelId="{FF08B3A2-F168-4226-9885-D3651C758045}">
      <dgm:prSet/>
      <dgm:spPr/>
      <dgm:t>
        <a:bodyPr/>
        <a:lstStyle/>
        <a:p>
          <a:r>
            <a:rPr lang="en-US" b="1"/>
            <a:t>Complete a Social Work consult for ALL ESC newborns.</a:t>
          </a:r>
          <a:endParaRPr lang="en-US"/>
        </a:p>
      </dgm:t>
    </dgm:pt>
    <dgm:pt modelId="{87791B47-0FDA-4FBA-BFA8-5D893700916B}" type="parTrans" cxnId="{94AF672A-7490-4A53-A3B6-FB7D094EAE85}">
      <dgm:prSet/>
      <dgm:spPr/>
      <dgm:t>
        <a:bodyPr/>
        <a:lstStyle/>
        <a:p>
          <a:endParaRPr lang="en-US"/>
        </a:p>
      </dgm:t>
    </dgm:pt>
    <dgm:pt modelId="{DF7D20A6-383C-49B5-9604-030223FA5867}" type="sibTrans" cxnId="{94AF672A-7490-4A53-A3B6-FB7D094EAE85}">
      <dgm:prSet/>
      <dgm:spPr/>
      <dgm:t>
        <a:bodyPr/>
        <a:lstStyle/>
        <a:p>
          <a:endParaRPr lang="en-US"/>
        </a:p>
      </dgm:t>
    </dgm:pt>
    <dgm:pt modelId="{A1F4F306-8FD2-4A59-93A6-B1CDD4669377}">
      <dgm:prSet/>
      <dgm:spPr/>
      <dgm:t>
        <a:bodyPr/>
        <a:lstStyle/>
        <a:p>
          <a:r>
            <a:rPr lang="en-US" dirty="0"/>
            <a:t>A standard timeframe to initiate ESC assessments should  be determined based on unit workflows and to reduce variation and delay in parent education.</a:t>
          </a:r>
        </a:p>
      </dgm:t>
    </dgm:pt>
    <dgm:pt modelId="{CBD40870-F453-47BA-86D6-143332E21B6E}" type="parTrans" cxnId="{9DC212CD-9E5E-4443-BBA0-34774C8C0E70}">
      <dgm:prSet/>
      <dgm:spPr/>
      <dgm:t>
        <a:bodyPr/>
        <a:lstStyle/>
        <a:p>
          <a:endParaRPr lang="en-US"/>
        </a:p>
      </dgm:t>
    </dgm:pt>
    <dgm:pt modelId="{9136251A-00C0-4288-B229-1C71686FC653}" type="sibTrans" cxnId="{9DC212CD-9E5E-4443-BBA0-34774C8C0E70}">
      <dgm:prSet/>
      <dgm:spPr/>
      <dgm:t>
        <a:bodyPr/>
        <a:lstStyle/>
        <a:p>
          <a:endParaRPr lang="en-US"/>
        </a:p>
      </dgm:t>
    </dgm:pt>
    <dgm:pt modelId="{17304351-D597-447E-B94B-4B2D3596F375}" type="pres">
      <dgm:prSet presAssocID="{84DC82C5-F272-4932-BD3C-0D6F32B53C7D}" presName="linear" presStyleCnt="0">
        <dgm:presLayoutVars>
          <dgm:animLvl val="lvl"/>
          <dgm:resizeHandles val="exact"/>
        </dgm:presLayoutVars>
      </dgm:prSet>
      <dgm:spPr/>
    </dgm:pt>
    <dgm:pt modelId="{2031DE2A-8E03-4A7D-B9BD-F5789E0FAC23}" type="pres">
      <dgm:prSet presAssocID="{3DB98271-B4DC-44D7-8EEF-FE6366E07BCD}" presName="parentText" presStyleLbl="node1" presStyleIdx="0" presStyleCnt="6" custScaleY="174156">
        <dgm:presLayoutVars>
          <dgm:chMax val="0"/>
          <dgm:bulletEnabled val="1"/>
        </dgm:presLayoutVars>
      </dgm:prSet>
      <dgm:spPr/>
    </dgm:pt>
    <dgm:pt modelId="{4211A1ED-4E41-4C37-8E7B-F88C71A890DB}" type="pres">
      <dgm:prSet presAssocID="{5EB8DCE4-ACC6-413D-8BA0-28D379DE2A04}" presName="spacer" presStyleCnt="0"/>
      <dgm:spPr/>
    </dgm:pt>
    <dgm:pt modelId="{CB728B7D-61DA-49CA-BA49-8016F604D15F}" type="pres">
      <dgm:prSet presAssocID="{3D982D0C-1147-42B3-8E17-58493CC0546F}" presName="parentText" presStyleLbl="node1" presStyleIdx="1" presStyleCnt="6">
        <dgm:presLayoutVars>
          <dgm:chMax val="0"/>
          <dgm:bulletEnabled val="1"/>
        </dgm:presLayoutVars>
      </dgm:prSet>
      <dgm:spPr/>
    </dgm:pt>
    <dgm:pt modelId="{3C081436-48AB-43C3-B3E4-350DCEE4D912}" type="pres">
      <dgm:prSet presAssocID="{ED20B081-D727-40FC-8661-F87D55F2CB29}" presName="spacer" presStyleCnt="0"/>
      <dgm:spPr/>
    </dgm:pt>
    <dgm:pt modelId="{BE934378-9B92-4FF1-ABB8-BFC1CC65F92F}" type="pres">
      <dgm:prSet presAssocID="{91679EDF-41A4-4E99-AE61-DB7240BF4115}" presName="parentText" presStyleLbl="node1" presStyleIdx="2" presStyleCnt="6">
        <dgm:presLayoutVars>
          <dgm:chMax val="0"/>
          <dgm:bulletEnabled val="1"/>
        </dgm:presLayoutVars>
      </dgm:prSet>
      <dgm:spPr/>
    </dgm:pt>
    <dgm:pt modelId="{DE98BA49-DA3C-4EBA-9715-F9D52DA90B5F}" type="pres">
      <dgm:prSet presAssocID="{80FD54BE-2604-4E99-B4C2-6EFC54B8B2AC}" presName="spacer" presStyleCnt="0"/>
      <dgm:spPr/>
    </dgm:pt>
    <dgm:pt modelId="{66B4F235-4E83-41D2-947B-6BBC1C69BCA6}" type="pres">
      <dgm:prSet presAssocID="{3C2DACCD-CBAB-4760-933F-D0882A1A8174}" presName="parentText" presStyleLbl="node1" presStyleIdx="3" presStyleCnt="6">
        <dgm:presLayoutVars>
          <dgm:chMax val="0"/>
          <dgm:bulletEnabled val="1"/>
        </dgm:presLayoutVars>
      </dgm:prSet>
      <dgm:spPr/>
    </dgm:pt>
    <dgm:pt modelId="{AADD42B6-63B5-4564-A930-4E3A38AF96C8}" type="pres">
      <dgm:prSet presAssocID="{70839FA0-AA75-4C93-BF8D-39311703CCF3}" presName="spacer" presStyleCnt="0"/>
      <dgm:spPr/>
    </dgm:pt>
    <dgm:pt modelId="{FE8BE062-8E20-4CBF-A42D-888EB2C3A691}" type="pres">
      <dgm:prSet presAssocID="{FF08B3A2-F168-4226-9885-D3651C758045}" presName="parentText" presStyleLbl="node1" presStyleIdx="4" presStyleCnt="6">
        <dgm:presLayoutVars>
          <dgm:chMax val="0"/>
          <dgm:bulletEnabled val="1"/>
        </dgm:presLayoutVars>
      </dgm:prSet>
      <dgm:spPr/>
    </dgm:pt>
    <dgm:pt modelId="{6E7F6C8F-CB41-47AF-8502-861A73CAB1D4}" type="pres">
      <dgm:prSet presAssocID="{DF7D20A6-383C-49B5-9604-030223FA5867}" presName="spacer" presStyleCnt="0"/>
      <dgm:spPr/>
    </dgm:pt>
    <dgm:pt modelId="{D70C31E0-905E-451D-937B-8BEBA905CA5E}" type="pres">
      <dgm:prSet presAssocID="{A1F4F306-8FD2-4A59-93A6-B1CDD4669377}" presName="parentText" presStyleLbl="node1" presStyleIdx="5" presStyleCnt="6">
        <dgm:presLayoutVars>
          <dgm:chMax val="0"/>
          <dgm:bulletEnabled val="1"/>
        </dgm:presLayoutVars>
      </dgm:prSet>
      <dgm:spPr/>
    </dgm:pt>
  </dgm:ptLst>
  <dgm:cxnLst>
    <dgm:cxn modelId="{FFA36907-2721-4082-B90C-3664A996BD8C}" srcId="{84DC82C5-F272-4932-BD3C-0D6F32B53C7D}" destId="{3D982D0C-1147-42B3-8E17-58493CC0546F}" srcOrd="1" destOrd="0" parTransId="{9646EF39-3565-421F-8AA4-EB234006CC1B}" sibTransId="{ED20B081-D727-40FC-8661-F87D55F2CB29}"/>
    <dgm:cxn modelId="{0E42D527-0D96-428E-956B-CBCDD3C2810F}" type="presOf" srcId="{3D982D0C-1147-42B3-8E17-58493CC0546F}" destId="{CB728B7D-61DA-49CA-BA49-8016F604D15F}" srcOrd="0" destOrd="0" presId="urn:microsoft.com/office/officeart/2005/8/layout/vList2"/>
    <dgm:cxn modelId="{94AF672A-7490-4A53-A3B6-FB7D094EAE85}" srcId="{84DC82C5-F272-4932-BD3C-0D6F32B53C7D}" destId="{FF08B3A2-F168-4226-9885-D3651C758045}" srcOrd="4" destOrd="0" parTransId="{87791B47-0FDA-4FBA-BFA8-5D893700916B}" sibTransId="{DF7D20A6-383C-49B5-9604-030223FA5867}"/>
    <dgm:cxn modelId="{7714F939-14F3-45FC-830E-17334E5D00F5}" type="presOf" srcId="{3C2DACCD-CBAB-4760-933F-D0882A1A8174}" destId="{66B4F235-4E83-41D2-947B-6BBC1C69BCA6}" srcOrd="0" destOrd="0" presId="urn:microsoft.com/office/officeart/2005/8/layout/vList2"/>
    <dgm:cxn modelId="{A0D61140-E55B-438E-B614-9E056465FCCC}" type="presOf" srcId="{84DC82C5-F272-4932-BD3C-0D6F32B53C7D}" destId="{17304351-D597-447E-B94B-4B2D3596F375}" srcOrd="0" destOrd="0" presId="urn:microsoft.com/office/officeart/2005/8/layout/vList2"/>
    <dgm:cxn modelId="{0E27EA43-2C23-49CA-BFB2-5F02007CD285}" srcId="{84DC82C5-F272-4932-BD3C-0D6F32B53C7D}" destId="{91679EDF-41A4-4E99-AE61-DB7240BF4115}" srcOrd="2" destOrd="0" parTransId="{076E8BD7-8FFB-4173-B055-0BEEC9985359}" sibTransId="{80FD54BE-2604-4E99-B4C2-6EFC54B8B2AC}"/>
    <dgm:cxn modelId="{8DEE104B-C084-49F0-9979-41ED6EDA859E}" srcId="{84DC82C5-F272-4932-BD3C-0D6F32B53C7D}" destId="{3DB98271-B4DC-44D7-8EEF-FE6366E07BCD}" srcOrd="0" destOrd="0" parTransId="{7FA1B355-DC52-42B1-A403-E1403019412A}" sibTransId="{5EB8DCE4-ACC6-413D-8BA0-28D379DE2A04}"/>
    <dgm:cxn modelId="{8DFBC371-B378-48FC-8FC0-D9187677DE94}" srcId="{84DC82C5-F272-4932-BD3C-0D6F32B53C7D}" destId="{3C2DACCD-CBAB-4760-933F-D0882A1A8174}" srcOrd="3" destOrd="0" parTransId="{A189721B-2076-496B-AFFC-D93BB2EE0C82}" sibTransId="{70839FA0-AA75-4C93-BF8D-39311703CCF3}"/>
    <dgm:cxn modelId="{6B02E356-2FC9-4CCF-A6AF-4E0A24071420}" type="presOf" srcId="{91679EDF-41A4-4E99-AE61-DB7240BF4115}" destId="{BE934378-9B92-4FF1-ABB8-BFC1CC65F92F}" srcOrd="0" destOrd="0" presId="urn:microsoft.com/office/officeart/2005/8/layout/vList2"/>
    <dgm:cxn modelId="{9DC212CD-9E5E-4443-BBA0-34774C8C0E70}" srcId="{84DC82C5-F272-4932-BD3C-0D6F32B53C7D}" destId="{A1F4F306-8FD2-4A59-93A6-B1CDD4669377}" srcOrd="5" destOrd="0" parTransId="{CBD40870-F453-47BA-86D6-143332E21B6E}" sibTransId="{9136251A-00C0-4288-B229-1C71686FC653}"/>
    <dgm:cxn modelId="{88432BD0-5201-4806-A7BF-D23FECC267E7}" type="presOf" srcId="{3DB98271-B4DC-44D7-8EEF-FE6366E07BCD}" destId="{2031DE2A-8E03-4A7D-B9BD-F5789E0FAC23}" srcOrd="0" destOrd="0" presId="urn:microsoft.com/office/officeart/2005/8/layout/vList2"/>
    <dgm:cxn modelId="{273A62E9-D752-455C-B3B1-0859CB0C8CBE}" type="presOf" srcId="{FF08B3A2-F168-4226-9885-D3651C758045}" destId="{FE8BE062-8E20-4CBF-A42D-888EB2C3A691}" srcOrd="0" destOrd="0" presId="urn:microsoft.com/office/officeart/2005/8/layout/vList2"/>
    <dgm:cxn modelId="{A049C0EC-76D8-4947-A53C-6EBCC7A3787D}" type="presOf" srcId="{A1F4F306-8FD2-4A59-93A6-B1CDD4669377}" destId="{D70C31E0-905E-451D-937B-8BEBA905CA5E}" srcOrd="0" destOrd="0" presId="urn:microsoft.com/office/officeart/2005/8/layout/vList2"/>
    <dgm:cxn modelId="{8396E46D-F301-45F8-98A4-90137FAD5773}" type="presParOf" srcId="{17304351-D597-447E-B94B-4B2D3596F375}" destId="{2031DE2A-8E03-4A7D-B9BD-F5789E0FAC23}" srcOrd="0" destOrd="0" presId="urn:microsoft.com/office/officeart/2005/8/layout/vList2"/>
    <dgm:cxn modelId="{19BE975F-1350-4914-AB6B-7E28AB7C64D2}" type="presParOf" srcId="{17304351-D597-447E-B94B-4B2D3596F375}" destId="{4211A1ED-4E41-4C37-8E7B-F88C71A890DB}" srcOrd="1" destOrd="0" presId="urn:microsoft.com/office/officeart/2005/8/layout/vList2"/>
    <dgm:cxn modelId="{E4B43022-2A72-4304-9B7C-1023A66E150A}" type="presParOf" srcId="{17304351-D597-447E-B94B-4B2D3596F375}" destId="{CB728B7D-61DA-49CA-BA49-8016F604D15F}" srcOrd="2" destOrd="0" presId="urn:microsoft.com/office/officeart/2005/8/layout/vList2"/>
    <dgm:cxn modelId="{C48C7B50-43E9-40AF-BBE2-A5431AA2D95C}" type="presParOf" srcId="{17304351-D597-447E-B94B-4B2D3596F375}" destId="{3C081436-48AB-43C3-B3E4-350DCEE4D912}" srcOrd="3" destOrd="0" presId="urn:microsoft.com/office/officeart/2005/8/layout/vList2"/>
    <dgm:cxn modelId="{76964A3D-578E-4371-858A-D7DB4A31412A}" type="presParOf" srcId="{17304351-D597-447E-B94B-4B2D3596F375}" destId="{BE934378-9B92-4FF1-ABB8-BFC1CC65F92F}" srcOrd="4" destOrd="0" presId="urn:microsoft.com/office/officeart/2005/8/layout/vList2"/>
    <dgm:cxn modelId="{876C2DE0-7B4D-436F-B25C-9915F90B5FD1}" type="presParOf" srcId="{17304351-D597-447E-B94B-4B2D3596F375}" destId="{DE98BA49-DA3C-4EBA-9715-F9D52DA90B5F}" srcOrd="5" destOrd="0" presId="urn:microsoft.com/office/officeart/2005/8/layout/vList2"/>
    <dgm:cxn modelId="{DE2F0721-595F-4EF8-AF63-485088AABC77}" type="presParOf" srcId="{17304351-D597-447E-B94B-4B2D3596F375}" destId="{66B4F235-4E83-41D2-947B-6BBC1C69BCA6}" srcOrd="6" destOrd="0" presId="urn:microsoft.com/office/officeart/2005/8/layout/vList2"/>
    <dgm:cxn modelId="{63E96A1B-287D-475F-B5A6-0378D7E03C06}" type="presParOf" srcId="{17304351-D597-447E-B94B-4B2D3596F375}" destId="{AADD42B6-63B5-4564-A930-4E3A38AF96C8}" srcOrd="7" destOrd="0" presId="urn:microsoft.com/office/officeart/2005/8/layout/vList2"/>
    <dgm:cxn modelId="{4F407686-FEE8-4FB8-8755-4E602C05D6AF}" type="presParOf" srcId="{17304351-D597-447E-B94B-4B2D3596F375}" destId="{FE8BE062-8E20-4CBF-A42D-888EB2C3A691}" srcOrd="8" destOrd="0" presId="urn:microsoft.com/office/officeart/2005/8/layout/vList2"/>
    <dgm:cxn modelId="{74487076-4A6D-4BB7-A2CB-C14C09DB5577}" type="presParOf" srcId="{17304351-D597-447E-B94B-4B2D3596F375}" destId="{6E7F6C8F-CB41-47AF-8502-861A73CAB1D4}" srcOrd="9" destOrd="0" presId="urn:microsoft.com/office/officeart/2005/8/layout/vList2"/>
    <dgm:cxn modelId="{BDB5D096-1436-41E0-AE94-0FF03B69E5EC}" type="presParOf" srcId="{17304351-D597-447E-B94B-4B2D3596F375}" destId="{D70C31E0-905E-451D-937B-8BEBA905CA5E}"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2AC376-0FAC-422B-9F5E-4542638DC7B8}">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NOWS: Neonatal Opioid Withdrawal Syndrome </a:t>
          </a:r>
        </a:p>
      </dsp:txBody>
      <dsp:txXfrm>
        <a:off x="307345" y="1546"/>
        <a:ext cx="3222855" cy="1933713"/>
      </dsp:txXfrm>
    </dsp:sp>
    <dsp:sp modelId="{60FBCD59-C058-4280-B37E-DDE3507F5E66}">
      <dsp:nvSpPr>
        <dsp:cNvPr id="0" name=""/>
        <dsp:cNvSpPr/>
      </dsp:nvSpPr>
      <dsp:spPr>
        <a:xfrm>
          <a:off x="3852486" y="1546"/>
          <a:ext cx="3222855" cy="1933713"/>
        </a:xfrm>
        <a:prstGeom prst="rect">
          <a:avLst/>
        </a:prstGeom>
        <a:solidFill>
          <a:schemeClr val="accent2">
            <a:hueOff val="-50401"/>
            <a:satOff val="0"/>
            <a:lumOff val="-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NAS: Neonatal Abstinence Syndrome</a:t>
          </a:r>
        </a:p>
      </dsp:txBody>
      <dsp:txXfrm>
        <a:off x="3852486" y="1546"/>
        <a:ext cx="3222855" cy="1933713"/>
      </dsp:txXfrm>
    </dsp:sp>
    <dsp:sp modelId="{1196684E-0D14-43D3-8861-61ED49A506BB}">
      <dsp:nvSpPr>
        <dsp:cNvPr id="0" name=""/>
        <dsp:cNvSpPr/>
      </dsp:nvSpPr>
      <dsp:spPr>
        <a:xfrm>
          <a:off x="7397627" y="1546"/>
          <a:ext cx="3222855" cy="1933713"/>
        </a:xfrm>
        <a:prstGeom prst="rect">
          <a:avLst/>
        </a:prstGeom>
        <a:solidFill>
          <a:schemeClr val="accent2">
            <a:hueOff val="-100802"/>
            <a:satOff val="0"/>
            <a:lumOff val="-1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NWS: Neonatal Withdrawal Syndrome</a:t>
          </a:r>
        </a:p>
      </dsp:txBody>
      <dsp:txXfrm>
        <a:off x="7397627" y="1546"/>
        <a:ext cx="3222855" cy="1933713"/>
      </dsp:txXfrm>
    </dsp:sp>
    <dsp:sp modelId="{EC967FFE-4779-48EF-8DFC-3878230392D1}">
      <dsp:nvSpPr>
        <dsp:cNvPr id="0" name=""/>
        <dsp:cNvSpPr/>
      </dsp:nvSpPr>
      <dsp:spPr>
        <a:xfrm>
          <a:off x="307345" y="2257545"/>
          <a:ext cx="3222855" cy="1933713"/>
        </a:xfrm>
        <a:prstGeom prst="rect">
          <a:avLst/>
        </a:prstGeom>
        <a:solidFill>
          <a:schemeClr val="accent2">
            <a:hueOff val="-151204"/>
            <a:satOff val="0"/>
            <a:lumOff val="-2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FNASS: Finnegan Neonatal Abstinence Severity Score</a:t>
          </a:r>
        </a:p>
      </dsp:txBody>
      <dsp:txXfrm>
        <a:off x="307345" y="2257545"/>
        <a:ext cx="3222855" cy="1933713"/>
      </dsp:txXfrm>
    </dsp:sp>
    <dsp:sp modelId="{8672BA76-AEC2-4E14-9F5E-E2125C99C6D5}">
      <dsp:nvSpPr>
        <dsp:cNvPr id="0" name=""/>
        <dsp:cNvSpPr/>
      </dsp:nvSpPr>
      <dsp:spPr>
        <a:xfrm>
          <a:off x="3852486" y="2257545"/>
          <a:ext cx="3222855" cy="1933713"/>
        </a:xfrm>
        <a:prstGeom prst="rect">
          <a:avLst/>
        </a:prstGeom>
        <a:solidFill>
          <a:schemeClr val="accent2">
            <a:hueOff val="-201605"/>
            <a:satOff val="0"/>
            <a:lumOff val="-3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MFNAS: Modified Finnegan Neonatal Abstinence Severity Score</a:t>
          </a:r>
        </a:p>
      </dsp:txBody>
      <dsp:txXfrm>
        <a:off x="3852486" y="2257545"/>
        <a:ext cx="3222855" cy="1933713"/>
      </dsp:txXfrm>
    </dsp:sp>
    <dsp:sp modelId="{6356F3A5-9BEC-4276-BE91-40D36BBCDC02}">
      <dsp:nvSpPr>
        <dsp:cNvPr id="0" name=""/>
        <dsp:cNvSpPr/>
      </dsp:nvSpPr>
      <dsp:spPr>
        <a:xfrm>
          <a:off x="7397627" y="2257545"/>
          <a:ext cx="3222855" cy="1933713"/>
        </a:xfrm>
        <a:prstGeom prst="rect">
          <a:avLst/>
        </a:prstGeom>
        <a:solidFill>
          <a:schemeClr val="accent2">
            <a:hueOff val="-252006"/>
            <a:satOff val="0"/>
            <a:lumOff val="-4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OWS: Opioid Withdrawal Syndrome </a:t>
          </a:r>
        </a:p>
      </dsp:txBody>
      <dsp:txXfrm>
        <a:off x="7397627" y="2257545"/>
        <a:ext cx="3222855" cy="1933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590C6-D4BA-450B-B1A1-92D9D930C154}">
      <dsp:nvSpPr>
        <dsp:cNvPr id="0" name=""/>
        <dsp:cNvSpPr/>
      </dsp:nvSpPr>
      <dsp:spPr>
        <a:xfrm>
          <a:off x="0" y="2123592"/>
          <a:ext cx="10505661" cy="0"/>
        </a:xfrm>
        <a:prstGeom prst="lin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70F60F1E-AB52-4140-9EC1-87BB7A8CC95C}">
      <dsp:nvSpPr>
        <dsp:cNvPr id="0" name=""/>
        <dsp:cNvSpPr/>
      </dsp:nvSpPr>
      <dsp:spPr>
        <a:xfrm>
          <a:off x="196981" y="2280737"/>
          <a:ext cx="2780717" cy="4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1875</a:t>
          </a:r>
        </a:p>
      </dsp:txBody>
      <dsp:txXfrm>
        <a:off x="196981" y="2280737"/>
        <a:ext cx="2780717" cy="479931"/>
      </dsp:txXfrm>
    </dsp:sp>
    <dsp:sp modelId="{AF342053-C357-445E-8019-971E0D6667EB}">
      <dsp:nvSpPr>
        <dsp:cNvPr id="0" name=""/>
        <dsp:cNvSpPr/>
      </dsp:nvSpPr>
      <dsp:spPr>
        <a:xfrm>
          <a:off x="7386" y="592482"/>
          <a:ext cx="3159905" cy="72414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First described in 1875 and called “Congenital Morphinism</a:t>
          </a:r>
        </a:p>
      </dsp:txBody>
      <dsp:txXfrm>
        <a:off x="42736" y="627832"/>
        <a:ext cx="3089205" cy="653444"/>
      </dsp:txXfrm>
    </dsp:sp>
    <dsp:sp modelId="{58A4A635-630C-4EB5-9703-C029BD6F837F}">
      <dsp:nvSpPr>
        <dsp:cNvPr id="0" name=""/>
        <dsp:cNvSpPr/>
      </dsp:nvSpPr>
      <dsp:spPr>
        <a:xfrm>
          <a:off x="1587339" y="1316627"/>
          <a:ext cx="0" cy="80696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3D3DE2A-80C9-423C-8448-D1BF44EED332}">
      <dsp:nvSpPr>
        <dsp:cNvPr id="0" name=""/>
        <dsp:cNvSpPr/>
      </dsp:nvSpPr>
      <dsp:spPr>
        <a:xfrm>
          <a:off x="2029726" y="1486514"/>
          <a:ext cx="2780717" cy="4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1901</a:t>
          </a:r>
        </a:p>
      </dsp:txBody>
      <dsp:txXfrm>
        <a:off x="2029726" y="1486514"/>
        <a:ext cx="2780717" cy="479931"/>
      </dsp:txXfrm>
    </dsp:sp>
    <dsp:sp modelId="{6723FD0F-57AF-4D26-AF4A-FCF7417C3DFD}">
      <dsp:nvSpPr>
        <dsp:cNvPr id="0" name=""/>
        <dsp:cNvSpPr/>
      </dsp:nvSpPr>
      <dsp:spPr>
        <a:xfrm>
          <a:off x="1555485" y="2091738"/>
          <a:ext cx="63707" cy="6370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704636-778E-4244-8B1A-2A21188A962E}">
      <dsp:nvSpPr>
        <dsp:cNvPr id="0" name=""/>
        <dsp:cNvSpPr/>
      </dsp:nvSpPr>
      <dsp:spPr>
        <a:xfrm>
          <a:off x="1840132" y="2930556"/>
          <a:ext cx="3159905" cy="72414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Recognized as the cessation of passive morphine</a:t>
          </a:r>
        </a:p>
      </dsp:txBody>
      <dsp:txXfrm>
        <a:off x="1875482" y="2965906"/>
        <a:ext cx="3089205" cy="653444"/>
      </dsp:txXfrm>
    </dsp:sp>
    <dsp:sp modelId="{DB4210F5-E0A8-4683-9125-4681CB46B19B}">
      <dsp:nvSpPr>
        <dsp:cNvPr id="0" name=""/>
        <dsp:cNvSpPr/>
      </dsp:nvSpPr>
      <dsp:spPr>
        <a:xfrm>
          <a:off x="3420085" y="2123591"/>
          <a:ext cx="0" cy="80696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278BA8F-168B-47B3-82BD-60775D4147E4}">
      <dsp:nvSpPr>
        <dsp:cNvPr id="0" name=""/>
        <dsp:cNvSpPr/>
      </dsp:nvSpPr>
      <dsp:spPr>
        <a:xfrm>
          <a:off x="3862471" y="2280737"/>
          <a:ext cx="2780717" cy="4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1975</a:t>
          </a:r>
        </a:p>
      </dsp:txBody>
      <dsp:txXfrm>
        <a:off x="3862471" y="2280737"/>
        <a:ext cx="2780717" cy="479931"/>
      </dsp:txXfrm>
    </dsp:sp>
    <dsp:sp modelId="{F45591B9-8C43-445F-BA05-D38D23C371E2}">
      <dsp:nvSpPr>
        <dsp:cNvPr id="0" name=""/>
        <dsp:cNvSpPr/>
      </dsp:nvSpPr>
      <dsp:spPr>
        <a:xfrm>
          <a:off x="3388231" y="2091738"/>
          <a:ext cx="63707" cy="6370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55F3CC-0A96-4C30-B991-467FF759A3E0}">
      <dsp:nvSpPr>
        <dsp:cNvPr id="0" name=""/>
        <dsp:cNvSpPr/>
      </dsp:nvSpPr>
      <dsp:spPr>
        <a:xfrm>
          <a:off x="3672877" y="592482"/>
          <a:ext cx="3159905" cy="72414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Dr Loretta Finnegan develops the Finnegan evaluation tool</a:t>
          </a:r>
        </a:p>
      </dsp:txBody>
      <dsp:txXfrm>
        <a:off x="3708227" y="627832"/>
        <a:ext cx="3089205" cy="653444"/>
      </dsp:txXfrm>
    </dsp:sp>
    <dsp:sp modelId="{8A5E1AB4-AB02-403E-84D5-72DFC56B7E32}">
      <dsp:nvSpPr>
        <dsp:cNvPr id="0" name=""/>
        <dsp:cNvSpPr/>
      </dsp:nvSpPr>
      <dsp:spPr>
        <a:xfrm>
          <a:off x="5252830" y="1316627"/>
          <a:ext cx="0" cy="80696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8A58117-47B5-4089-A437-0676DECB4E13}">
      <dsp:nvSpPr>
        <dsp:cNvPr id="0" name=""/>
        <dsp:cNvSpPr/>
      </dsp:nvSpPr>
      <dsp:spPr>
        <a:xfrm>
          <a:off x="5695217" y="1486514"/>
          <a:ext cx="2780717" cy="4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2017</a:t>
          </a:r>
        </a:p>
      </dsp:txBody>
      <dsp:txXfrm>
        <a:off x="5695217" y="1486514"/>
        <a:ext cx="2780717" cy="479931"/>
      </dsp:txXfrm>
    </dsp:sp>
    <dsp:sp modelId="{FB26C38D-2C0D-42F0-A75C-7C67D20F003B}">
      <dsp:nvSpPr>
        <dsp:cNvPr id="0" name=""/>
        <dsp:cNvSpPr/>
      </dsp:nvSpPr>
      <dsp:spPr>
        <a:xfrm>
          <a:off x="5220976" y="2091738"/>
          <a:ext cx="63707" cy="6370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0D7F4B-2FF7-4670-BEC3-2C84DF29F1BA}">
      <dsp:nvSpPr>
        <dsp:cNvPr id="0" name=""/>
        <dsp:cNvSpPr/>
      </dsp:nvSpPr>
      <dsp:spPr>
        <a:xfrm>
          <a:off x="5505622" y="2930556"/>
          <a:ext cx="3159905" cy="72414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Grossman develops ESC based on years of observations</a:t>
          </a:r>
        </a:p>
      </dsp:txBody>
      <dsp:txXfrm>
        <a:off x="5540972" y="2965906"/>
        <a:ext cx="3089205" cy="653444"/>
      </dsp:txXfrm>
    </dsp:sp>
    <dsp:sp modelId="{7EE5D3B4-11D8-4071-B0EE-1262711AFE34}">
      <dsp:nvSpPr>
        <dsp:cNvPr id="0" name=""/>
        <dsp:cNvSpPr/>
      </dsp:nvSpPr>
      <dsp:spPr>
        <a:xfrm>
          <a:off x="7085575" y="2123591"/>
          <a:ext cx="0" cy="80696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2CB5346-347C-466B-8863-C424B49058C2}">
      <dsp:nvSpPr>
        <dsp:cNvPr id="0" name=""/>
        <dsp:cNvSpPr/>
      </dsp:nvSpPr>
      <dsp:spPr>
        <a:xfrm>
          <a:off x="7527962" y="2280737"/>
          <a:ext cx="2780717" cy="4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2022</a:t>
          </a:r>
        </a:p>
      </dsp:txBody>
      <dsp:txXfrm>
        <a:off x="7527962" y="2280737"/>
        <a:ext cx="2780717" cy="479931"/>
      </dsp:txXfrm>
    </dsp:sp>
    <dsp:sp modelId="{77991C44-20C0-4E0E-8F4B-985B178477D1}">
      <dsp:nvSpPr>
        <dsp:cNvPr id="0" name=""/>
        <dsp:cNvSpPr/>
      </dsp:nvSpPr>
      <dsp:spPr>
        <a:xfrm>
          <a:off x="7053722" y="2091738"/>
          <a:ext cx="63707" cy="6370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DBEF55-E9C7-4380-BBCF-1E39340065F5}">
      <dsp:nvSpPr>
        <dsp:cNvPr id="0" name=""/>
        <dsp:cNvSpPr/>
      </dsp:nvSpPr>
      <dsp:spPr>
        <a:xfrm>
          <a:off x="7338368" y="501964"/>
          <a:ext cx="3159905" cy="81466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Recognition that this is more than a pharmacology issue but is also neuro- development issue</a:t>
          </a:r>
        </a:p>
      </dsp:txBody>
      <dsp:txXfrm>
        <a:off x="7378137" y="541733"/>
        <a:ext cx="3080367" cy="735124"/>
      </dsp:txXfrm>
    </dsp:sp>
    <dsp:sp modelId="{B817A08E-7DC5-4D12-AD33-51A531A69114}">
      <dsp:nvSpPr>
        <dsp:cNvPr id="0" name=""/>
        <dsp:cNvSpPr/>
      </dsp:nvSpPr>
      <dsp:spPr>
        <a:xfrm>
          <a:off x="8918321" y="1316627"/>
          <a:ext cx="0" cy="80696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283D7BE-B09A-44D0-A0EB-B0E5B8200C01}">
      <dsp:nvSpPr>
        <dsp:cNvPr id="0" name=""/>
        <dsp:cNvSpPr/>
      </dsp:nvSpPr>
      <dsp:spPr>
        <a:xfrm>
          <a:off x="8886467" y="2091738"/>
          <a:ext cx="63707" cy="6370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866DF-F672-4B46-A483-BA1F234872FE}">
      <dsp:nvSpPr>
        <dsp:cNvPr id="0" name=""/>
        <dsp:cNvSpPr/>
      </dsp:nvSpPr>
      <dsp:spPr>
        <a:xfrm>
          <a:off x="8271" y="692071"/>
          <a:ext cx="2733448" cy="1792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EC8F18-CA82-420C-998A-268F3AF4884C}">
      <dsp:nvSpPr>
        <dsp:cNvPr id="0" name=""/>
        <dsp:cNvSpPr/>
      </dsp:nvSpPr>
      <dsp:spPr>
        <a:xfrm>
          <a:off x="327865" y="995685"/>
          <a:ext cx="2733448" cy="17920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kern="1200" dirty="0"/>
            <a:t>Refers to medical issues associated with drug </a:t>
          </a:r>
          <a:r>
            <a:rPr lang="en-US" sz="1400" b="1" i="0" kern="1200" dirty="0"/>
            <a:t>withdrawal</a:t>
          </a:r>
          <a:r>
            <a:rPr lang="en-US" sz="1400" b="0" i="0" kern="1200" dirty="0"/>
            <a:t> in newborns due to exposure to opioids or other drugs, in the context of in utero exposure.</a:t>
          </a:r>
          <a:br>
            <a:rPr lang="en-US" sz="1400" b="0" i="0" kern="1200" dirty="0"/>
          </a:br>
          <a:endParaRPr lang="en-US" sz="1400" kern="1200" dirty="0"/>
        </a:p>
      </dsp:txBody>
      <dsp:txXfrm>
        <a:off x="380353" y="1048173"/>
        <a:ext cx="2628472" cy="1687110"/>
      </dsp:txXfrm>
    </dsp:sp>
    <dsp:sp modelId="{18FF7453-AACD-40F9-80C1-8D5E7CB717C8}">
      <dsp:nvSpPr>
        <dsp:cNvPr id="0" name=""/>
        <dsp:cNvSpPr/>
      </dsp:nvSpPr>
      <dsp:spPr>
        <a:xfrm>
          <a:off x="3380908" y="692071"/>
          <a:ext cx="3281766" cy="25588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5E339A-042D-4BDB-ADEA-B52AC6344F47}">
      <dsp:nvSpPr>
        <dsp:cNvPr id="0" name=""/>
        <dsp:cNvSpPr/>
      </dsp:nvSpPr>
      <dsp:spPr>
        <a:xfrm>
          <a:off x="3700502" y="995685"/>
          <a:ext cx="3281766" cy="25588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kern="1200" dirty="0"/>
            <a:t>Presentation is unpredictable and characterized by a wide of array of signs including increased irritability, hypertonia, tremors, poor or uncoordinated feeding, feeding intolerance, watery stools, seizures, respiratory distress, and emesis.</a:t>
          </a:r>
          <a:r>
            <a:rPr lang="en-US" sz="1400" b="1" kern="1200" dirty="0"/>
            <a:t> </a:t>
          </a:r>
        </a:p>
        <a:p>
          <a:pPr marL="0" lvl="0" indent="0" algn="ctr" defTabSz="622300">
            <a:lnSpc>
              <a:spcPct val="90000"/>
            </a:lnSpc>
            <a:spcBef>
              <a:spcPct val="0"/>
            </a:spcBef>
            <a:spcAft>
              <a:spcPct val="35000"/>
            </a:spcAft>
            <a:buNone/>
          </a:pPr>
          <a:r>
            <a:rPr lang="en-US" sz="1400" b="1" kern="1200" dirty="0"/>
            <a:t>Clinically recognizable signs of withdrawal appear in 60–80% of opioid-exposed neonates. </a:t>
          </a:r>
          <a:br>
            <a:rPr lang="en-US" sz="1400" b="0" i="0" kern="1200" dirty="0"/>
          </a:br>
          <a:endParaRPr lang="en-US" sz="1400" kern="1200" dirty="0"/>
        </a:p>
      </dsp:txBody>
      <dsp:txXfrm>
        <a:off x="3775447" y="1070630"/>
        <a:ext cx="3131876" cy="2408916"/>
      </dsp:txXfrm>
    </dsp:sp>
    <dsp:sp modelId="{7C69D285-16EE-406B-9EEB-91712B8C67EB}">
      <dsp:nvSpPr>
        <dsp:cNvPr id="0" name=""/>
        <dsp:cNvSpPr/>
      </dsp:nvSpPr>
      <dsp:spPr>
        <a:xfrm>
          <a:off x="7301863" y="692071"/>
          <a:ext cx="2876345" cy="18264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ADA097-243E-4888-9CA6-276AB55153E0}">
      <dsp:nvSpPr>
        <dsp:cNvPr id="0" name=""/>
        <dsp:cNvSpPr/>
      </dsp:nvSpPr>
      <dsp:spPr>
        <a:xfrm>
          <a:off x="7621457" y="995685"/>
          <a:ext cx="2876345" cy="18264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kern="1200" dirty="0"/>
            <a:t>Affected by variables such as: total fetal exposure to opiates, amount and purity of the drugs by the pregnant parent, length of use, maternal and neonatal drug metabolism, and the specific kinetics of the placental drug transfer.</a:t>
          </a:r>
          <a:endParaRPr lang="en-US" sz="1400" kern="1200" dirty="0"/>
        </a:p>
      </dsp:txBody>
      <dsp:txXfrm>
        <a:off x="7674953" y="1049181"/>
        <a:ext cx="2769353" cy="17194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1E290-FFAF-4272-B454-9A97ED762B50}">
      <dsp:nvSpPr>
        <dsp:cNvPr id="0" name=""/>
        <dsp:cNvSpPr/>
      </dsp:nvSpPr>
      <dsp:spPr>
        <a:xfrm>
          <a:off x="0" y="0"/>
          <a:ext cx="8089677" cy="78867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rgbClr val="5B0013"/>
              </a:solidFill>
            </a:rPr>
            <a:t>Developed based on years of observations of newborns with NOWS.</a:t>
          </a:r>
        </a:p>
      </dsp:txBody>
      <dsp:txXfrm>
        <a:off x="23099" y="23099"/>
        <a:ext cx="7146367" cy="742472"/>
      </dsp:txXfrm>
    </dsp:sp>
    <dsp:sp modelId="{0FFB22C3-5DB7-46A6-9E91-2056DD921FDE}">
      <dsp:nvSpPr>
        <dsp:cNvPr id="0" name=""/>
        <dsp:cNvSpPr/>
      </dsp:nvSpPr>
      <dsp:spPr>
        <a:xfrm>
          <a:off x="604099" y="898207"/>
          <a:ext cx="8089677" cy="78867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rgbClr val="5B0013"/>
              </a:solidFill>
            </a:rPr>
            <a:t>Eating and sleeping are considered essential functions of newborns.</a:t>
          </a:r>
        </a:p>
      </dsp:txBody>
      <dsp:txXfrm>
        <a:off x="627198" y="921306"/>
        <a:ext cx="6926744" cy="742472"/>
      </dsp:txXfrm>
    </dsp:sp>
    <dsp:sp modelId="{045A0ACE-0398-41AF-93FE-136023B4A81B}">
      <dsp:nvSpPr>
        <dsp:cNvPr id="0" name=""/>
        <dsp:cNvSpPr/>
      </dsp:nvSpPr>
      <dsp:spPr>
        <a:xfrm>
          <a:off x="1208198" y="1796415"/>
          <a:ext cx="8089677" cy="78867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Focus on nonintrusive functional assessment of newborns with NOWS</a:t>
          </a:r>
          <a:r>
            <a:rPr lang="en-US" sz="1500" b="1" kern="1200"/>
            <a:t> </a:t>
          </a:r>
          <a:r>
            <a:rPr lang="en-US" sz="1500" kern="1200"/>
            <a:t>and maximizing non-pharmacologic therapies</a:t>
          </a:r>
        </a:p>
      </dsp:txBody>
      <dsp:txXfrm>
        <a:off x="1231297" y="1819514"/>
        <a:ext cx="6926744" cy="742472"/>
      </dsp:txXfrm>
    </dsp:sp>
    <dsp:sp modelId="{4BFFA73C-1041-4DD9-8F06-634A51BF05AE}">
      <dsp:nvSpPr>
        <dsp:cNvPr id="0" name=""/>
        <dsp:cNvSpPr/>
      </dsp:nvSpPr>
      <dsp:spPr>
        <a:xfrm>
          <a:off x="1812297" y="2694623"/>
          <a:ext cx="8089677" cy="78867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Newborns managed by ESC were treated with morphine less frequently than the FNASS approach therefore leading to substantial reductions in length of stay and subsequently hospital costs.</a:t>
          </a:r>
        </a:p>
      </dsp:txBody>
      <dsp:txXfrm>
        <a:off x="1835396" y="2717722"/>
        <a:ext cx="6926744" cy="742472"/>
      </dsp:txXfrm>
    </dsp:sp>
    <dsp:sp modelId="{0B135162-72EC-4321-9600-4580F95C5C28}">
      <dsp:nvSpPr>
        <dsp:cNvPr id="0" name=""/>
        <dsp:cNvSpPr/>
      </dsp:nvSpPr>
      <dsp:spPr>
        <a:xfrm>
          <a:off x="2416397" y="3592830"/>
          <a:ext cx="8089677" cy="78867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At UMMCH,  the initial experience with ESC resulted in fewer NICU transfers and has kept more families together, therefore a desire to include more families in the initiative</a:t>
          </a:r>
        </a:p>
      </dsp:txBody>
      <dsp:txXfrm>
        <a:off x="2439496" y="3615929"/>
        <a:ext cx="6926744" cy="742472"/>
      </dsp:txXfrm>
    </dsp:sp>
    <dsp:sp modelId="{B1806C02-0C01-443F-BDD4-331E9FCDE2DC}">
      <dsp:nvSpPr>
        <dsp:cNvPr id="0" name=""/>
        <dsp:cNvSpPr/>
      </dsp:nvSpPr>
      <dsp:spPr>
        <a:xfrm>
          <a:off x="7577042" y="576167"/>
          <a:ext cx="512635" cy="512635"/>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692385" y="576167"/>
        <a:ext cx="281949" cy="385758"/>
      </dsp:txXfrm>
    </dsp:sp>
    <dsp:sp modelId="{A0ADD686-23DB-4CD9-A57F-5DFA1DB27EE9}">
      <dsp:nvSpPr>
        <dsp:cNvPr id="0" name=""/>
        <dsp:cNvSpPr/>
      </dsp:nvSpPr>
      <dsp:spPr>
        <a:xfrm>
          <a:off x="8181141" y="1474375"/>
          <a:ext cx="512635" cy="512635"/>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296484" y="1474375"/>
        <a:ext cx="281949" cy="385758"/>
      </dsp:txXfrm>
    </dsp:sp>
    <dsp:sp modelId="{7461554C-8F46-49F8-9786-BE38BCC80FF0}">
      <dsp:nvSpPr>
        <dsp:cNvPr id="0" name=""/>
        <dsp:cNvSpPr/>
      </dsp:nvSpPr>
      <dsp:spPr>
        <a:xfrm>
          <a:off x="8785240" y="2359438"/>
          <a:ext cx="512635" cy="512635"/>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00583" y="2359438"/>
        <a:ext cx="281949" cy="385758"/>
      </dsp:txXfrm>
    </dsp:sp>
    <dsp:sp modelId="{AE06DB2C-4EF0-4E6E-B9F7-A41EAB7FE7FF}">
      <dsp:nvSpPr>
        <dsp:cNvPr id="0" name=""/>
        <dsp:cNvSpPr/>
      </dsp:nvSpPr>
      <dsp:spPr>
        <a:xfrm>
          <a:off x="9389340" y="3266408"/>
          <a:ext cx="512635" cy="512635"/>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504683" y="3266408"/>
        <a:ext cx="281949" cy="385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7B3C2-1738-4619-A711-7B6CD2A02B6B}">
      <dsp:nvSpPr>
        <dsp:cNvPr id="0" name=""/>
        <dsp:cNvSpPr/>
      </dsp:nvSpPr>
      <dsp:spPr>
        <a:xfrm>
          <a:off x="891" y="1606001"/>
          <a:ext cx="3088761" cy="20076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Newborn unable to sleep for more than a one hour stretch after feeding due to NOWS symptoms such has irritability, tremors or exaggerated startle. </a:t>
          </a:r>
        </a:p>
      </dsp:txBody>
      <dsp:txXfrm>
        <a:off x="98899" y="1704009"/>
        <a:ext cx="2892745" cy="1811679"/>
      </dsp:txXfrm>
    </dsp:sp>
    <dsp:sp modelId="{10E66A41-4EEA-435F-A5BB-65ED026F2BDB}">
      <dsp:nvSpPr>
        <dsp:cNvPr id="0" name=""/>
        <dsp:cNvSpPr/>
      </dsp:nvSpPr>
      <dsp:spPr>
        <a:xfrm>
          <a:off x="1545272" y="904462"/>
          <a:ext cx="3410774" cy="3410774"/>
        </a:xfrm>
        <a:custGeom>
          <a:avLst/>
          <a:gdLst/>
          <a:ahLst/>
          <a:cxnLst/>
          <a:rect l="0" t="0" r="0" b="0"/>
          <a:pathLst>
            <a:path>
              <a:moveTo>
                <a:pt x="343161" y="679382"/>
              </a:moveTo>
              <a:arcTo wR="1705387" hR="1705387" stAng="13019186" swAng="636162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7747B9-4834-47A3-9ED2-EB11B5497F79}">
      <dsp:nvSpPr>
        <dsp:cNvPr id="0" name=""/>
        <dsp:cNvSpPr/>
      </dsp:nvSpPr>
      <dsp:spPr>
        <a:xfrm>
          <a:off x="3411666" y="1606001"/>
          <a:ext cx="3088761" cy="20076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Normal sleep patterns should be accounted for depending on gestational age and/or postnatal age (newborn who is cluster feeding and waking frequently to feed may be normal the first few days after birth).</a:t>
          </a:r>
        </a:p>
      </dsp:txBody>
      <dsp:txXfrm>
        <a:off x="3509674" y="1704009"/>
        <a:ext cx="2892745" cy="1811679"/>
      </dsp:txXfrm>
    </dsp:sp>
    <dsp:sp modelId="{35BA1609-0782-4842-88D7-10035460BA28}">
      <dsp:nvSpPr>
        <dsp:cNvPr id="0" name=""/>
        <dsp:cNvSpPr/>
      </dsp:nvSpPr>
      <dsp:spPr>
        <a:xfrm>
          <a:off x="1545272" y="904462"/>
          <a:ext cx="3410774" cy="3410774"/>
        </a:xfrm>
        <a:custGeom>
          <a:avLst/>
          <a:gdLst/>
          <a:ahLst/>
          <a:cxnLst/>
          <a:rect l="0" t="0" r="0" b="0"/>
          <a:pathLst>
            <a:path>
              <a:moveTo>
                <a:pt x="3067613" y="2731392"/>
              </a:moveTo>
              <a:arcTo wR="1705387" hR="1705387" stAng="2219186" swAng="636162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152EF-DD91-43AD-B608-AF62FE4D0125}">
      <dsp:nvSpPr>
        <dsp:cNvPr id="0" name=""/>
        <dsp:cNvSpPr/>
      </dsp:nvSpPr>
      <dsp:spPr>
        <a:xfrm>
          <a:off x="0" y="0"/>
          <a:ext cx="6590898" cy="682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Begin ESC assessments within 2 hours of birth.</a:t>
          </a:r>
        </a:p>
      </dsp:txBody>
      <dsp:txXfrm>
        <a:off x="20001" y="20001"/>
        <a:ext cx="5774118" cy="642879"/>
      </dsp:txXfrm>
    </dsp:sp>
    <dsp:sp modelId="{7908A99D-BF85-4BC1-A028-C3AB640F6EBA}">
      <dsp:nvSpPr>
        <dsp:cNvPr id="0" name=""/>
        <dsp:cNvSpPr/>
      </dsp:nvSpPr>
      <dsp:spPr>
        <a:xfrm>
          <a:off x="492177" y="777726"/>
          <a:ext cx="6590898" cy="682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ESC algorithm recommends beginning assessments within 4-6 hours.                            (Team chose to continue the current standard to assess within the first 2 hours of birth.)</a:t>
          </a:r>
        </a:p>
      </dsp:txBody>
      <dsp:txXfrm>
        <a:off x="512178" y="797727"/>
        <a:ext cx="5614845" cy="642879"/>
      </dsp:txXfrm>
    </dsp:sp>
    <dsp:sp modelId="{DBC17669-F2E8-41FB-8457-B223E831DF72}">
      <dsp:nvSpPr>
        <dsp:cNvPr id="0" name=""/>
        <dsp:cNvSpPr/>
      </dsp:nvSpPr>
      <dsp:spPr>
        <a:xfrm>
          <a:off x="984354" y="1555452"/>
          <a:ext cx="6590898" cy="682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Newborns may be assessed while skin-to-skin.</a:t>
          </a:r>
        </a:p>
      </dsp:txBody>
      <dsp:txXfrm>
        <a:off x="1004355" y="1575453"/>
        <a:ext cx="5614845" cy="642879"/>
      </dsp:txXfrm>
    </dsp:sp>
    <dsp:sp modelId="{1325696A-7B15-4DBF-A437-E942F0A89990}">
      <dsp:nvSpPr>
        <dsp:cNvPr id="0" name=""/>
        <dsp:cNvSpPr/>
      </dsp:nvSpPr>
      <dsp:spPr>
        <a:xfrm>
          <a:off x="1476532" y="2333179"/>
          <a:ext cx="6590898" cy="682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Newborns should be assessed every 2-4 hours with routine cares/feedings.</a:t>
          </a:r>
        </a:p>
      </dsp:txBody>
      <dsp:txXfrm>
        <a:off x="1496533" y="2353180"/>
        <a:ext cx="5614845" cy="642879"/>
      </dsp:txXfrm>
    </dsp:sp>
    <dsp:sp modelId="{B69A869F-1A3C-438A-B22D-1EF5BD849C19}">
      <dsp:nvSpPr>
        <dsp:cNvPr id="0" name=""/>
        <dsp:cNvSpPr/>
      </dsp:nvSpPr>
      <dsp:spPr>
        <a:xfrm>
          <a:off x="1968709" y="3110905"/>
          <a:ext cx="6590898" cy="682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Encourage breastfeeding (if eligible) and feeding on cue/demand.</a:t>
          </a:r>
        </a:p>
      </dsp:txBody>
      <dsp:txXfrm>
        <a:off x="1988710" y="3130906"/>
        <a:ext cx="5614845" cy="642879"/>
      </dsp:txXfrm>
    </dsp:sp>
    <dsp:sp modelId="{62F90A0A-7B8F-4854-96F7-DAED6C3CB596}">
      <dsp:nvSpPr>
        <dsp:cNvPr id="0" name=""/>
        <dsp:cNvSpPr/>
      </dsp:nvSpPr>
      <dsp:spPr>
        <a:xfrm>
          <a:off x="6147025" y="498882"/>
          <a:ext cx="443873" cy="44387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246896" y="498882"/>
        <a:ext cx="244131" cy="334014"/>
      </dsp:txXfrm>
    </dsp:sp>
    <dsp:sp modelId="{026D56F0-FADA-4B70-B132-B43E26068437}">
      <dsp:nvSpPr>
        <dsp:cNvPr id="0" name=""/>
        <dsp:cNvSpPr/>
      </dsp:nvSpPr>
      <dsp:spPr>
        <a:xfrm>
          <a:off x="6639202" y="1276609"/>
          <a:ext cx="443873" cy="44387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739073" y="1276609"/>
        <a:ext cx="244131" cy="334014"/>
      </dsp:txXfrm>
    </dsp:sp>
    <dsp:sp modelId="{CBBB489E-B5B7-4255-B24A-38082AC5BB82}">
      <dsp:nvSpPr>
        <dsp:cNvPr id="0" name=""/>
        <dsp:cNvSpPr/>
      </dsp:nvSpPr>
      <dsp:spPr>
        <a:xfrm>
          <a:off x="7131380" y="2042954"/>
          <a:ext cx="443873" cy="44387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231251" y="2042954"/>
        <a:ext cx="244131" cy="334014"/>
      </dsp:txXfrm>
    </dsp:sp>
    <dsp:sp modelId="{39E47669-2CF0-49ED-A563-D12A74A0D7EA}">
      <dsp:nvSpPr>
        <dsp:cNvPr id="0" name=""/>
        <dsp:cNvSpPr/>
      </dsp:nvSpPr>
      <dsp:spPr>
        <a:xfrm>
          <a:off x="7623557" y="2828268"/>
          <a:ext cx="443873" cy="44387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723428" y="2828268"/>
        <a:ext cx="244131" cy="3340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1DE2A-8E03-4A7D-B9BD-F5789E0FAC23}">
      <dsp:nvSpPr>
        <dsp:cNvPr id="0" name=""/>
        <dsp:cNvSpPr/>
      </dsp:nvSpPr>
      <dsp:spPr>
        <a:xfrm>
          <a:off x="0" y="746891"/>
          <a:ext cx="10379412" cy="9006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The Eat, Sleep, Console assessment is a conversation with the parent(s) about the newborn’s ability to Eat, Sleep and Console since the last assessment/score was completed. It is NOT a “snapshot” in time of the newborn’s behavior. </a:t>
          </a:r>
          <a:r>
            <a:rPr lang="en-US" altLang="en-US" sz="1300" b="1" kern="1200" dirty="0">
              <a:solidFill>
                <a:schemeClr val="bg1"/>
              </a:solidFill>
              <a:ea typeface="Arial" panose="020B0604020202020204" pitchFamily="34" charset="0"/>
            </a:rPr>
            <a:t>*Parent(s) may include other family caregivers or guardian </a:t>
          </a:r>
          <a:endParaRPr lang="en-US" sz="1300" kern="1200" dirty="0">
            <a:solidFill>
              <a:schemeClr val="bg1"/>
            </a:solidFill>
          </a:endParaRPr>
        </a:p>
      </dsp:txBody>
      <dsp:txXfrm>
        <a:off x="43965" y="790856"/>
        <a:ext cx="10291482" cy="812700"/>
      </dsp:txXfrm>
    </dsp:sp>
    <dsp:sp modelId="{CB728B7D-61DA-49CA-BA49-8016F604D15F}">
      <dsp:nvSpPr>
        <dsp:cNvPr id="0" name=""/>
        <dsp:cNvSpPr/>
      </dsp:nvSpPr>
      <dsp:spPr>
        <a:xfrm>
          <a:off x="0" y="1684961"/>
          <a:ext cx="10379412" cy="517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Complete the assessment AFTER the newborn has fed </a:t>
          </a:r>
        </a:p>
      </dsp:txBody>
      <dsp:txXfrm>
        <a:off x="25245" y="1710206"/>
        <a:ext cx="10328922" cy="466650"/>
      </dsp:txXfrm>
    </dsp:sp>
    <dsp:sp modelId="{BE934378-9B92-4FF1-ABB8-BFC1CC65F92F}">
      <dsp:nvSpPr>
        <dsp:cNvPr id="0" name=""/>
        <dsp:cNvSpPr/>
      </dsp:nvSpPr>
      <dsp:spPr>
        <a:xfrm>
          <a:off x="0" y="2239541"/>
          <a:ext cx="10379412" cy="517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Consider an “Eat, Sleep, Console” sign on the door of the parent’s room to alert ESC is in process and remind others entering the room (e.g., housekeeping) to minimize environmental stimulation.</a:t>
          </a:r>
        </a:p>
      </dsp:txBody>
      <dsp:txXfrm>
        <a:off x="25245" y="2264786"/>
        <a:ext cx="10328922" cy="466650"/>
      </dsp:txXfrm>
    </dsp:sp>
    <dsp:sp modelId="{66B4F235-4E83-41D2-947B-6BBC1C69BCA6}">
      <dsp:nvSpPr>
        <dsp:cNvPr id="0" name=""/>
        <dsp:cNvSpPr/>
      </dsp:nvSpPr>
      <dsp:spPr>
        <a:xfrm>
          <a:off x="0" y="2794121"/>
          <a:ext cx="10379412" cy="517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L&amp;D unit notify the postpartum/newborn unit when there is an ESC newborn. This will allow the unit to plan staffing and room placement.</a:t>
          </a:r>
        </a:p>
      </dsp:txBody>
      <dsp:txXfrm>
        <a:off x="25245" y="2819366"/>
        <a:ext cx="10328922" cy="466650"/>
      </dsp:txXfrm>
    </dsp:sp>
    <dsp:sp modelId="{FE8BE062-8E20-4CBF-A42D-888EB2C3A691}">
      <dsp:nvSpPr>
        <dsp:cNvPr id="0" name=""/>
        <dsp:cNvSpPr/>
      </dsp:nvSpPr>
      <dsp:spPr>
        <a:xfrm>
          <a:off x="0" y="3348701"/>
          <a:ext cx="10379412" cy="517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Complete a Social Work consult for ALL ESC newborns.</a:t>
          </a:r>
          <a:endParaRPr lang="en-US" sz="1300" kern="1200"/>
        </a:p>
      </dsp:txBody>
      <dsp:txXfrm>
        <a:off x="25245" y="3373946"/>
        <a:ext cx="10328922" cy="466650"/>
      </dsp:txXfrm>
    </dsp:sp>
    <dsp:sp modelId="{D70C31E0-905E-451D-937B-8BEBA905CA5E}">
      <dsp:nvSpPr>
        <dsp:cNvPr id="0" name=""/>
        <dsp:cNvSpPr/>
      </dsp:nvSpPr>
      <dsp:spPr>
        <a:xfrm>
          <a:off x="0" y="3903281"/>
          <a:ext cx="10379412" cy="517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A standard timeframe to initiate ESC assessments should  be determined based on unit workflows and to reduce variation and delay in parent education.</a:t>
          </a:r>
        </a:p>
      </dsp:txBody>
      <dsp:txXfrm>
        <a:off x="25245" y="3928526"/>
        <a:ext cx="10328922" cy="4666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C05BD7-55E8-9C4F-8830-95540CD860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180106F-CD06-8F47-9D48-E9CE272B6B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8E71C4-D1F1-1D44-9D4D-AF06570DBA25}" type="datetimeFigureOut">
              <a:rPr lang="en-US" smtClean="0"/>
              <a:t>10/31/2022</a:t>
            </a:fld>
            <a:endParaRPr lang="en-US" dirty="0"/>
          </a:p>
        </p:txBody>
      </p:sp>
      <p:sp>
        <p:nvSpPr>
          <p:cNvPr id="4" name="Footer Placeholder 3">
            <a:extLst>
              <a:ext uri="{FF2B5EF4-FFF2-40B4-BE49-F238E27FC236}">
                <a16:creationId xmlns:a16="http://schemas.microsoft.com/office/drawing/2014/main" id="{FD87E93D-A4F7-7C46-B55A-0B3CB7A8A2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EF43229-D9BC-D542-81BF-35D4D9FEFC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640A18-17A2-424A-AEF3-544B56952214}" type="slidenum">
              <a:rPr lang="en-US" smtClean="0"/>
              <a:t>‹#›</a:t>
            </a:fld>
            <a:endParaRPr lang="en-US" dirty="0"/>
          </a:p>
        </p:txBody>
      </p:sp>
    </p:spTree>
    <p:extLst>
      <p:ext uri="{BB962C8B-B14F-4D97-AF65-F5344CB8AC3E}">
        <p14:creationId xmlns:p14="http://schemas.microsoft.com/office/powerpoint/2010/main" val="606448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B27A0A-F155-0B46-AACE-5DF835C9E12C}" type="datetimeFigureOut">
              <a:rPr lang="en-US" smtClean="0"/>
              <a:t>10/31/2022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640316-0E01-564A-B911-05F2A8A3CD60}" type="slidenum">
              <a:rPr lang="en-US" smtClean="0"/>
              <a:t>‹#›</a:t>
            </a:fld>
            <a:endParaRPr lang="en-US" dirty="0"/>
          </a:p>
        </p:txBody>
      </p:sp>
    </p:spTree>
    <p:extLst>
      <p:ext uri="{BB962C8B-B14F-4D97-AF65-F5344CB8AC3E}">
        <p14:creationId xmlns:p14="http://schemas.microsoft.com/office/powerpoint/2010/main" val="1385309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term infants who appeared normal at birth then began crying inconsolably on the 3</a:t>
            </a:r>
            <a:r>
              <a:rPr lang="en-US" baseline="30000" dirty="0"/>
              <a:t>rd</a:t>
            </a:r>
            <a:r>
              <a:rPr lang="en-US" dirty="0"/>
              <a:t> day of life, some of these infants were reported to develop generalized seizures</a:t>
            </a:r>
          </a:p>
          <a:p>
            <a:r>
              <a:rPr lang="en-US" dirty="0"/>
              <a:t> Due to lack of knowledge of the cause, NOWS was frequently fatal to newborns</a:t>
            </a:r>
          </a:p>
          <a:p>
            <a:pPr marL="293776" indent="-293776" defTabSz="386106">
              <a:spcBef>
                <a:spcPts val="1828"/>
              </a:spcBef>
              <a:defRPr sz="3196"/>
            </a:pPr>
            <a:r>
              <a:rPr lang="en-US" dirty="0"/>
              <a:t>Due to a lack of knowledge of the cause of these signs, NOWS was frequently fatal to newborns</a:t>
            </a:r>
          </a:p>
          <a:p>
            <a:pPr marL="750976" lvl="1" indent="-293776" defTabSz="386106">
              <a:spcBef>
                <a:spcPts val="1828"/>
              </a:spcBef>
              <a:defRPr sz="3196"/>
            </a:pPr>
            <a:r>
              <a:rPr lang="en-US" dirty="0"/>
              <a:t>As early as 1901, it was recognized that this was the result of the infant withdrawing from the cessation of the passive transfer of maternal morphine</a:t>
            </a:r>
          </a:p>
          <a:p>
            <a:pPr marL="750976" lvl="1" indent="-293776" defTabSz="386106">
              <a:spcBef>
                <a:spcPts val="1828"/>
              </a:spcBef>
              <a:defRPr sz="3196"/>
            </a:pPr>
            <a:r>
              <a:rPr lang="en-US" dirty="0"/>
              <a:t>Providing the infant with medication would ease his/ her signs. Later on, infants were given opium in small quantities to treat their symptoms with reports of success</a:t>
            </a:r>
          </a:p>
          <a:p>
            <a:pPr marL="293776" indent="-293776" defTabSz="386106">
              <a:spcBef>
                <a:spcPts val="1828"/>
              </a:spcBef>
              <a:defRPr sz="3196"/>
            </a:pPr>
            <a:r>
              <a:rPr lang="en-US" dirty="0"/>
              <a:t>Finnegan Scores first implemented by Dr. Finnegan in 1975</a:t>
            </a:r>
          </a:p>
          <a:p>
            <a:pPr marL="293776" indent="-293776" defTabSz="386106">
              <a:spcBef>
                <a:spcPts val="1828"/>
              </a:spcBef>
              <a:defRPr sz="3196"/>
            </a:pPr>
            <a:r>
              <a:rPr lang="en-US" dirty="0"/>
              <a:t>Very little change in Finnegan scores or treatment until the last 10 years</a:t>
            </a:r>
          </a:p>
        </p:txBody>
      </p:sp>
      <p:sp>
        <p:nvSpPr>
          <p:cNvPr id="4" name="Slide Number Placeholder 3"/>
          <p:cNvSpPr>
            <a:spLocks noGrp="1"/>
          </p:cNvSpPr>
          <p:nvPr>
            <p:ph type="sldNum" sz="quarter" idx="5"/>
          </p:nvPr>
        </p:nvSpPr>
        <p:spPr/>
        <p:txBody>
          <a:bodyPr/>
          <a:lstStyle/>
          <a:p>
            <a:fld id="{DC640316-0E01-564A-B911-05F2A8A3CD60}" type="slidenum">
              <a:rPr lang="en-US" smtClean="0"/>
              <a:t>5</a:t>
            </a:fld>
            <a:endParaRPr lang="en-US" dirty="0"/>
          </a:p>
        </p:txBody>
      </p:sp>
    </p:spTree>
    <p:extLst>
      <p:ext uri="{BB962C8B-B14F-4D97-AF65-F5344CB8AC3E}">
        <p14:creationId xmlns:p14="http://schemas.microsoft.com/office/powerpoint/2010/main" val="404375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 see if there updated graph?</a:t>
            </a:r>
          </a:p>
        </p:txBody>
      </p:sp>
      <p:sp>
        <p:nvSpPr>
          <p:cNvPr id="4" name="Slide Number Placeholder 3"/>
          <p:cNvSpPr>
            <a:spLocks noGrp="1"/>
          </p:cNvSpPr>
          <p:nvPr>
            <p:ph type="sldNum" sz="quarter" idx="10"/>
          </p:nvPr>
        </p:nvSpPr>
        <p:spPr/>
        <p:txBody>
          <a:bodyPr/>
          <a:lstStyle/>
          <a:p>
            <a:fld id="{06C5B382-3E64-4B2F-9908-07F437F2BD72}" type="slidenum">
              <a:rPr lang="en-US" smtClean="0"/>
              <a:pPr/>
              <a:t>6</a:t>
            </a:fld>
            <a:endParaRPr lang="en-US" dirty="0"/>
          </a:p>
        </p:txBody>
      </p:sp>
    </p:spTree>
    <p:extLst>
      <p:ext uri="{BB962C8B-B14F-4D97-AF65-F5344CB8AC3E}">
        <p14:creationId xmlns:p14="http://schemas.microsoft.com/office/powerpoint/2010/main" val="1471001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640316-0E01-564A-B911-05F2A8A3CD60}" type="slidenum">
              <a:rPr lang="en-US" smtClean="0"/>
              <a:t>8</a:t>
            </a:fld>
            <a:endParaRPr lang="en-US" dirty="0"/>
          </a:p>
        </p:txBody>
      </p:sp>
    </p:spTree>
    <p:extLst>
      <p:ext uri="{BB962C8B-B14F-4D97-AF65-F5344CB8AC3E}">
        <p14:creationId xmlns:p14="http://schemas.microsoft.com/office/powerpoint/2010/main" val="2848152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10</a:t>
            </a:fld>
            <a:endParaRPr lang="en-US" dirty="0"/>
          </a:p>
        </p:txBody>
      </p:sp>
    </p:spTree>
    <p:extLst>
      <p:ext uri="{BB962C8B-B14F-4D97-AF65-F5344CB8AC3E}">
        <p14:creationId xmlns:p14="http://schemas.microsoft.com/office/powerpoint/2010/main" val="1730741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 in the literature starts assessments at 4-6 hours of age, however at UMMC, the team decided to initiate sooner</a:t>
            </a:r>
          </a:p>
        </p:txBody>
      </p:sp>
    </p:spTree>
    <p:extLst>
      <p:ext uri="{BB962C8B-B14F-4D97-AF65-F5344CB8AC3E}">
        <p14:creationId xmlns:p14="http://schemas.microsoft.com/office/powerpoint/2010/main" val="15100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16</a:t>
            </a:fld>
            <a:endParaRPr lang="en-US" dirty="0"/>
          </a:p>
        </p:txBody>
      </p:sp>
    </p:spTree>
    <p:extLst>
      <p:ext uri="{BB962C8B-B14F-4D97-AF65-F5344CB8AC3E}">
        <p14:creationId xmlns:p14="http://schemas.microsoft.com/office/powerpoint/2010/main" val="499874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17</a:t>
            </a:fld>
            <a:endParaRPr lang="en-US" dirty="0"/>
          </a:p>
        </p:txBody>
      </p:sp>
    </p:spTree>
    <p:extLst>
      <p:ext uri="{BB962C8B-B14F-4D97-AF65-F5344CB8AC3E}">
        <p14:creationId xmlns:p14="http://schemas.microsoft.com/office/powerpoint/2010/main" val="2315871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18</a:t>
            </a:fld>
            <a:endParaRPr lang="en-US" dirty="0"/>
          </a:p>
        </p:txBody>
      </p:sp>
    </p:spTree>
    <p:extLst>
      <p:ext uri="{BB962C8B-B14F-4D97-AF65-F5344CB8AC3E}">
        <p14:creationId xmlns:p14="http://schemas.microsoft.com/office/powerpoint/2010/main" val="2098548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 is not meant to be a scoring tool technically however some documents including a scoring tool in order to trend over time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19</a:t>
            </a:fld>
            <a:endParaRPr lang="en-US" dirty="0"/>
          </a:p>
        </p:txBody>
      </p:sp>
    </p:spTree>
    <p:extLst>
      <p:ext uri="{BB962C8B-B14F-4D97-AF65-F5344CB8AC3E}">
        <p14:creationId xmlns:p14="http://schemas.microsoft.com/office/powerpoint/2010/main" val="2319419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20</a:t>
            </a:fld>
            <a:endParaRPr lang="en-US" dirty="0"/>
          </a:p>
        </p:txBody>
      </p:sp>
    </p:spTree>
    <p:extLst>
      <p:ext uri="{BB962C8B-B14F-4D97-AF65-F5344CB8AC3E}">
        <p14:creationId xmlns:p14="http://schemas.microsoft.com/office/powerpoint/2010/main" val="2433442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21</a:t>
            </a:fld>
            <a:endParaRPr lang="en-US" dirty="0"/>
          </a:p>
        </p:txBody>
      </p:sp>
    </p:spTree>
    <p:extLst>
      <p:ext uri="{BB962C8B-B14F-4D97-AF65-F5344CB8AC3E}">
        <p14:creationId xmlns:p14="http://schemas.microsoft.com/office/powerpoint/2010/main" val="186563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22</a:t>
            </a:fld>
            <a:endParaRPr lang="en-US" dirty="0"/>
          </a:p>
        </p:txBody>
      </p:sp>
    </p:spTree>
    <p:extLst>
      <p:ext uri="{BB962C8B-B14F-4D97-AF65-F5344CB8AC3E}">
        <p14:creationId xmlns:p14="http://schemas.microsoft.com/office/powerpoint/2010/main" val="2966811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5B382-3E64-4B2F-9908-07F437F2BD72}" type="slidenum">
              <a:rPr lang="en-US" smtClean="0"/>
              <a:pPr/>
              <a:t>23</a:t>
            </a:fld>
            <a:endParaRPr lang="en-US" dirty="0"/>
          </a:p>
        </p:txBody>
      </p:sp>
    </p:spTree>
    <p:extLst>
      <p:ext uri="{BB962C8B-B14F-4D97-AF65-F5344CB8AC3E}">
        <p14:creationId xmlns:p14="http://schemas.microsoft.com/office/powerpoint/2010/main" val="383764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24</a:t>
            </a:fld>
            <a:endParaRPr lang="en-US" dirty="0"/>
          </a:p>
        </p:txBody>
      </p:sp>
    </p:spTree>
    <p:extLst>
      <p:ext uri="{BB962C8B-B14F-4D97-AF65-F5344CB8AC3E}">
        <p14:creationId xmlns:p14="http://schemas.microsoft.com/office/powerpoint/2010/main" val="3464110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25</a:t>
            </a:fld>
            <a:endParaRPr lang="en-US" dirty="0"/>
          </a:p>
        </p:txBody>
      </p:sp>
    </p:spTree>
    <p:extLst>
      <p:ext uri="{BB962C8B-B14F-4D97-AF65-F5344CB8AC3E}">
        <p14:creationId xmlns:p14="http://schemas.microsoft.com/office/powerpoint/2010/main" val="2509428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26</a:t>
            </a:fld>
            <a:endParaRPr lang="en-US" dirty="0"/>
          </a:p>
        </p:txBody>
      </p:sp>
    </p:spTree>
    <p:extLst>
      <p:ext uri="{BB962C8B-B14F-4D97-AF65-F5344CB8AC3E}">
        <p14:creationId xmlns:p14="http://schemas.microsoft.com/office/powerpoint/2010/main" val="3649808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revised</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27</a:t>
            </a:fld>
            <a:endParaRPr lang="en-US" dirty="0"/>
          </a:p>
        </p:txBody>
      </p:sp>
    </p:spTree>
    <p:extLst>
      <p:ext uri="{BB962C8B-B14F-4D97-AF65-F5344CB8AC3E}">
        <p14:creationId xmlns:p14="http://schemas.microsoft.com/office/powerpoint/2010/main" val="1754222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revised</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28</a:t>
            </a:fld>
            <a:endParaRPr lang="en-US" dirty="0"/>
          </a:p>
        </p:txBody>
      </p:sp>
    </p:spTree>
    <p:extLst>
      <p:ext uri="{BB962C8B-B14F-4D97-AF65-F5344CB8AC3E}">
        <p14:creationId xmlns:p14="http://schemas.microsoft.com/office/powerpoint/2010/main" val="1514044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revised</a:t>
            </a:r>
          </a:p>
        </p:txBody>
      </p:sp>
      <p:sp>
        <p:nvSpPr>
          <p:cNvPr id="4" name="Slide Number Placeholder 3"/>
          <p:cNvSpPr>
            <a:spLocks noGrp="1"/>
          </p:cNvSpPr>
          <p:nvPr>
            <p:ph type="sldNum" sz="quarter" idx="10"/>
          </p:nvPr>
        </p:nvSpPr>
        <p:spPr/>
        <p:txBody>
          <a:bodyPr/>
          <a:lstStyle/>
          <a:p>
            <a:fld id="{06C5B382-3E64-4B2F-9908-07F437F2BD72}" type="slidenum">
              <a:rPr lang="en-US" smtClean="0"/>
              <a:pPr/>
              <a:t>29</a:t>
            </a:fld>
            <a:endParaRPr lang="en-US" dirty="0"/>
          </a:p>
        </p:txBody>
      </p:sp>
    </p:spTree>
    <p:extLst>
      <p:ext uri="{BB962C8B-B14F-4D97-AF65-F5344CB8AC3E}">
        <p14:creationId xmlns:p14="http://schemas.microsoft.com/office/powerpoint/2010/main" val="2076983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revised</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30</a:t>
            </a:fld>
            <a:endParaRPr lang="en-US" dirty="0"/>
          </a:p>
        </p:txBody>
      </p:sp>
    </p:spTree>
    <p:extLst>
      <p:ext uri="{BB962C8B-B14F-4D97-AF65-F5344CB8AC3E}">
        <p14:creationId xmlns:p14="http://schemas.microsoft.com/office/powerpoint/2010/main" val="3890309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revised</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31</a:t>
            </a:fld>
            <a:endParaRPr lang="en-US" dirty="0"/>
          </a:p>
        </p:txBody>
      </p:sp>
    </p:spTree>
    <p:extLst>
      <p:ext uri="{BB962C8B-B14F-4D97-AF65-F5344CB8AC3E}">
        <p14:creationId xmlns:p14="http://schemas.microsoft.com/office/powerpoint/2010/main" val="67901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32</a:t>
            </a:fld>
            <a:endParaRPr lang="en-US" dirty="0"/>
          </a:p>
        </p:txBody>
      </p:sp>
    </p:spTree>
    <p:extLst>
      <p:ext uri="{BB962C8B-B14F-4D97-AF65-F5344CB8AC3E}">
        <p14:creationId xmlns:p14="http://schemas.microsoft.com/office/powerpoint/2010/main" val="751186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33</a:t>
            </a:fld>
            <a:endParaRPr lang="en-US" dirty="0"/>
          </a:p>
        </p:txBody>
      </p:sp>
    </p:spTree>
    <p:extLst>
      <p:ext uri="{BB962C8B-B14F-4D97-AF65-F5344CB8AC3E}">
        <p14:creationId xmlns:p14="http://schemas.microsoft.com/office/powerpoint/2010/main" val="4015148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34</a:t>
            </a:fld>
            <a:endParaRPr lang="en-US" dirty="0"/>
          </a:p>
        </p:txBody>
      </p:sp>
    </p:spTree>
    <p:extLst>
      <p:ext uri="{BB962C8B-B14F-4D97-AF65-F5344CB8AC3E}">
        <p14:creationId xmlns:p14="http://schemas.microsoft.com/office/powerpoint/2010/main" val="2976327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 </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35</a:t>
            </a:fld>
            <a:endParaRPr lang="en-US" dirty="0"/>
          </a:p>
        </p:txBody>
      </p:sp>
    </p:spTree>
    <p:extLst>
      <p:ext uri="{BB962C8B-B14F-4D97-AF65-F5344CB8AC3E}">
        <p14:creationId xmlns:p14="http://schemas.microsoft.com/office/powerpoint/2010/main" val="2129386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flowsheet</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36</a:t>
            </a:fld>
            <a:endParaRPr lang="en-US" dirty="0"/>
          </a:p>
        </p:txBody>
      </p:sp>
    </p:spTree>
    <p:extLst>
      <p:ext uri="{BB962C8B-B14F-4D97-AF65-F5344CB8AC3E}">
        <p14:creationId xmlns:p14="http://schemas.microsoft.com/office/powerpoint/2010/main" val="751186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slide – will need the new order set view with the script when ready</a:t>
            </a:r>
          </a:p>
        </p:txBody>
      </p:sp>
      <p:sp>
        <p:nvSpPr>
          <p:cNvPr id="4" name="Slide Number Placeholder 3"/>
          <p:cNvSpPr>
            <a:spLocks noGrp="1"/>
          </p:cNvSpPr>
          <p:nvPr>
            <p:ph type="sldNum" sz="quarter" idx="10"/>
          </p:nvPr>
        </p:nvSpPr>
        <p:spPr/>
        <p:txBody>
          <a:bodyPr/>
          <a:lstStyle/>
          <a:p>
            <a:fld id="{06C5B382-3E64-4B2F-9908-07F437F2BD72}" type="slidenum">
              <a:rPr lang="en-US" smtClean="0"/>
              <a:pPr/>
              <a:t>37</a:t>
            </a:fld>
            <a:endParaRPr lang="en-US" dirty="0"/>
          </a:p>
        </p:txBody>
      </p:sp>
    </p:spTree>
    <p:extLst>
      <p:ext uri="{BB962C8B-B14F-4D97-AF65-F5344CB8AC3E}">
        <p14:creationId xmlns:p14="http://schemas.microsoft.com/office/powerpoint/2010/main" val="341837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2: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dirty="0"/>
              <a:t>Finnegan NOWS scoring System (95% of institutions utilize):            21 items, weighted dependent on severity</a:t>
            </a:r>
            <a:endParaRPr dirty="0"/>
          </a:p>
          <a:p>
            <a:pPr marL="0" lvl="0" indent="0" algn="l" rtl="0">
              <a:spcBef>
                <a:spcPts val="0"/>
              </a:spcBef>
              <a:spcAft>
                <a:spcPts val="0"/>
              </a:spcAft>
              <a:buNone/>
            </a:pPr>
            <a:r>
              <a:rPr lang="en-US" dirty="0"/>
              <a:t>FNOWSS has never been validated despite wide acceptance and does not focus on how symptoms affect ability of infant to function</a:t>
            </a:r>
            <a:endParaRPr dirty="0"/>
          </a:p>
          <a:p>
            <a:pPr marL="0" lvl="0" indent="0" algn="l" rtl="0">
              <a:spcBef>
                <a:spcPts val="0"/>
              </a:spcBef>
              <a:spcAft>
                <a:spcPts val="0"/>
              </a:spcAft>
              <a:buNone/>
            </a:pPr>
            <a:r>
              <a:rPr lang="en-US" dirty="0"/>
              <a:t>Treatment was focused on pharmacology versus first-line non-pharmacologic intervention</a:t>
            </a:r>
            <a:endParaRPr dirty="0"/>
          </a:p>
          <a:p>
            <a:pPr marL="0" lvl="0" indent="0" algn="l" rtl="0">
              <a:spcBef>
                <a:spcPts val="0"/>
              </a:spcBef>
              <a:spcAft>
                <a:spcPts val="0"/>
              </a:spcAft>
              <a:buNone/>
            </a:pPr>
            <a:endParaRPr dirty="0"/>
          </a:p>
        </p:txBody>
      </p:sp>
      <p:sp>
        <p:nvSpPr>
          <p:cNvPr id="82" name="Google Shape;82;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552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nurses at UMMC have embraced ESC and were very open to including all babies exposed to opioids during pregnancy as in Phase 2.  </a:t>
            </a:r>
          </a:p>
        </p:txBody>
      </p:sp>
      <p:sp>
        <p:nvSpPr>
          <p:cNvPr id="4" name="Slide Number Placeholder 3"/>
          <p:cNvSpPr>
            <a:spLocks noGrp="1"/>
          </p:cNvSpPr>
          <p:nvPr>
            <p:ph type="sldNum" sz="quarter" idx="5"/>
          </p:nvPr>
        </p:nvSpPr>
        <p:spPr/>
        <p:txBody>
          <a:bodyPr/>
          <a:lstStyle/>
          <a:p>
            <a:fld id="{06C5B382-3E64-4B2F-9908-07F437F2BD72}" type="slidenum">
              <a:rPr lang="en-US" smtClean="0"/>
              <a:pPr/>
              <a:t>40</a:t>
            </a:fld>
            <a:endParaRPr lang="en-US" dirty="0"/>
          </a:p>
        </p:txBody>
      </p:sp>
    </p:spTree>
    <p:extLst>
      <p:ext uri="{BB962C8B-B14F-4D97-AF65-F5344CB8AC3E}">
        <p14:creationId xmlns:p14="http://schemas.microsoft.com/office/powerpoint/2010/main" val="896170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6A94E1-B28E-4633-B76A-1525C9358F12}" type="slidenum">
              <a:rPr lang="en-US" smtClean="0"/>
              <a:t>41</a:t>
            </a:fld>
            <a:endParaRPr lang="en-US"/>
          </a:p>
        </p:txBody>
      </p:sp>
    </p:spTree>
    <p:extLst>
      <p:ext uri="{BB962C8B-B14F-4D97-AF65-F5344CB8AC3E}">
        <p14:creationId xmlns:p14="http://schemas.microsoft.com/office/powerpoint/2010/main" val="1602796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640316-0E01-564A-B911-05F2A8A3CD60}" type="slidenum">
              <a:rPr lang="en-US" smtClean="0"/>
              <a:t>43</a:t>
            </a:fld>
            <a:endParaRPr lang="en-US" dirty="0"/>
          </a:p>
        </p:txBody>
      </p:sp>
    </p:spTree>
    <p:extLst>
      <p:ext uri="{BB962C8B-B14F-4D97-AF65-F5344CB8AC3E}">
        <p14:creationId xmlns:p14="http://schemas.microsoft.com/office/powerpoint/2010/main" val="406106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hyperlink" Target="Eat_Sleep_Console_A_QI_Collaborative_for_Infants_with_Neonatal_Abstinence_Syndrome_UMC/Statement_of_Completion.pdf"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Slide - V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1C192FA-F91C-494C-8E8E-89D9A288A0E3}"/>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4331804" y="3069771"/>
            <a:ext cx="3528392" cy="1987421"/>
          </a:xfrm>
        </p:spPr>
        <p:txBody>
          <a:bodyPr anchor="b">
            <a:normAutofit/>
          </a:bodyPr>
          <a:lstStyle>
            <a:lvl1pPr algn="ctr">
              <a:defRPr sz="4800">
                <a:solidFill>
                  <a:schemeClr val="bg1"/>
                </a:solidFill>
              </a:defRPr>
            </a:lvl1pPr>
          </a:lstStyle>
          <a:p>
            <a:r>
              <a:rPr lang="en-US" dirty="0"/>
              <a:t>LOREM IPSUM SIT</a:t>
            </a:r>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3831771" y="5178491"/>
            <a:ext cx="4528458" cy="1119673"/>
          </a:xfrm>
        </p:spPr>
        <p:txBody>
          <a:bodyPr anchor="ctr"/>
          <a:lstStyle>
            <a:lvl1pPr marL="0" indent="0" algn="ctr">
              <a:buNone/>
              <a:defRPr sz="2400">
                <a:solidFill>
                  <a:srgbClr val="FFDE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endParaRPr lang="en-US" dirty="0"/>
          </a:p>
        </p:txBody>
      </p:sp>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801839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le Slide - V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CFE1FF8-5BAA-6043-9B48-0FE2D2EFB92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4331804" y="3041780"/>
            <a:ext cx="3528392" cy="2015412"/>
          </a:xfrm>
        </p:spPr>
        <p:txBody>
          <a:bodyPr anchor="b">
            <a:normAutofit/>
          </a:bodyPr>
          <a:lstStyle>
            <a:lvl1pPr algn="ctr">
              <a:defRPr sz="4800">
                <a:solidFill>
                  <a:srgbClr val="5B0013"/>
                </a:solidFill>
              </a:defRPr>
            </a:lvl1pPr>
          </a:lstStyle>
          <a:p>
            <a:r>
              <a:rPr lang="en-US" dirty="0"/>
              <a:t>LOREM IPSUM SIT</a:t>
            </a:r>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3850433" y="5187820"/>
            <a:ext cx="4491134" cy="1119674"/>
          </a:xfrm>
        </p:spPr>
        <p:txBody>
          <a:bodyPr anchor="ctr"/>
          <a:lstStyle>
            <a:lvl1pPr marL="0" indent="0" algn="ctr">
              <a:buNone/>
              <a:defRPr sz="2400">
                <a:solidFill>
                  <a:srgbClr val="90002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endParaRPr lang="en-US" dirty="0"/>
          </a:p>
        </p:txBody>
      </p:sp>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3402403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V3">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1953557-BACF-A84D-81A0-FCA0CAFBFC16}"/>
              </a:ext>
            </a:extLst>
          </p:cNvPr>
          <p:cNvGrpSpPr/>
          <p:nvPr userDrawn="1"/>
        </p:nvGrpSpPr>
        <p:grpSpPr>
          <a:xfrm>
            <a:off x="-2978" y="-629"/>
            <a:ext cx="685214" cy="219456"/>
            <a:chOff x="0" y="218827"/>
            <a:chExt cx="685214" cy="219456"/>
          </a:xfrm>
        </p:grpSpPr>
        <p:sp>
          <p:nvSpPr>
            <p:cNvPr id="30" name="Rectangle 29">
              <a:extLst>
                <a:ext uri="{FF2B5EF4-FFF2-40B4-BE49-F238E27FC236}">
                  <a16:creationId xmlns:a16="http://schemas.microsoft.com/office/drawing/2014/main" id="{CA0E51CF-F6DB-8E47-B8DD-832827878997}"/>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6DF28E8-9732-4143-86C9-7EB424CD2E5B}"/>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35C3F72-9EF6-9741-AC11-05075569A030}"/>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C2BB9AF-36AC-8140-BE14-9EB09DBA6E97}"/>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959467" y="1188623"/>
            <a:ext cx="10287000" cy="2310648"/>
          </a:xfrm>
        </p:spPr>
        <p:txBody>
          <a:bodyPr anchor="b">
            <a:normAutofit/>
          </a:bodyPr>
          <a:lstStyle>
            <a:lvl1pPr algn="l">
              <a:defRPr sz="6000">
                <a:solidFill>
                  <a:srgbClr val="7A0019"/>
                </a:solidFill>
              </a:defRPr>
            </a:lvl1pPr>
          </a:lstStyle>
          <a:p>
            <a:r>
              <a:rPr lang="en-US" dirty="0"/>
              <a:t>Click to edit Master title style</a:t>
            </a:r>
          </a:p>
        </p:txBody>
      </p:sp>
      <p:sp>
        <p:nvSpPr>
          <p:cNvPr id="3" name="Subtitle 2"/>
          <p:cNvSpPr>
            <a:spLocks noGrp="1"/>
          </p:cNvSpPr>
          <p:nvPr>
            <p:ph type="subTitle" idx="1"/>
          </p:nvPr>
        </p:nvSpPr>
        <p:spPr>
          <a:xfrm>
            <a:off x="959465" y="3719500"/>
            <a:ext cx="10287000" cy="1392528"/>
          </a:xfrm>
        </p:spPr>
        <p:txBody>
          <a:bodyPr>
            <a:normAutofit/>
          </a:bodyPr>
          <a:lstStyle>
            <a:lvl1pPr marL="0" indent="0" algn="l">
              <a:buNone/>
              <a:defRPr sz="3200">
                <a:solidFill>
                  <a:srgbClr val="75787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20" name="Group 19"/>
          <p:cNvGrpSpPr/>
          <p:nvPr userDrawn="1"/>
        </p:nvGrpSpPr>
        <p:grpSpPr>
          <a:xfrm>
            <a:off x="58339" y="0"/>
            <a:ext cx="12133660" cy="220440"/>
            <a:chOff x="58339" y="0"/>
            <a:chExt cx="12133660" cy="220440"/>
          </a:xfrm>
        </p:grpSpPr>
        <p:sp>
          <p:nvSpPr>
            <p:cNvPr id="8" name="Rectangle 7">
              <a:extLst>
                <a:ext uri="{FF2B5EF4-FFF2-40B4-BE49-F238E27FC236}">
                  <a16:creationId xmlns:a16="http://schemas.microsoft.com/office/drawing/2014/main" id="{B678991F-F660-4E0D-B2E6-409C76F639C4}"/>
                </a:ext>
              </a:extLst>
            </p:cNvPr>
            <p:cNvSpPr/>
            <p:nvPr userDrawn="1"/>
          </p:nvSpPr>
          <p:spPr>
            <a:xfrm>
              <a:off x="2024476" y="149"/>
              <a:ext cx="6111120"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05A3A0-2390-4704-A537-8BBE69261C6F}"/>
                </a:ext>
              </a:extLst>
            </p:cNvPr>
            <p:cNvSpPr/>
            <p:nvPr userDrawn="1"/>
          </p:nvSpPr>
          <p:spPr>
            <a:xfrm>
              <a:off x="1518700" y="984"/>
              <a:ext cx="206733"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1F86D8E-4460-47EA-8592-A85BF1BB53C5}"/>
                </a:ext>
              </a:extLst>
            </p:cNvPr>
            <p:cNvSpPr/>
            <p:nvPr userDrawn="1"/>
          </p:nvSpPr>
          <p:spPr>
            <a:xfrm>
              <a:off x="1725432" y="0"/>
              <a:ext cx="103367"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8CE883-FF02-443A-A00C-8ECFE6AD7FDA}"/>
                </a:ext>
              </a:extLst>
            </p:cNvPr>
            <p:cNvSpPr/>
            <p:nvPr userDrawn="1"/>
          </p:nvSpPr>
          <p:spPr>
            <a:xfrm>
              <a:off x="1828799" y="0"/>
              <a:ext cx="198781" cy="219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F86D8E-4460-47EA-8592-A85BF1BB53C5}"/>
                </a:ext>
              </a:extLst>
            </p:cNvPr>
            <p:cNvSpPr/>
            <p:nvPr userDrawn="1"/>
          </p:nvSpPr>
          <p:spPr>
            <a:xfrm>
              <a:off x="8801114" y="407"/>
              <a:ext cx="19878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8CE883-FF02-443A-A00C-8ECFE6AD7FDA}"/>
                </a:ext>
              </a:extLst>
            </p:cNvPr>
            <p:cNvSpPr/>
            <p:nvPr userDrawn="1"/>
          </p:nvSpPr>
          <p:spPr>
            <a:xfrm>
              <a:off x="8987644" y="0"/>
              <a:ext cx="368272"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1F86D8E-4460-47EA-8592-A85BF1BB53C5}"/>
                </a:ext>
              </a:extLst>
            </p:cNvPr>
            <p:cNvSpPr/>
            <p:nvPr userDrawn="1"/>
          </p:nvSpPr>
          <p:spPr>
            <a:xfrm>
              <a:off x="8135596" y="0"/>
              <a:ext cx="670019" cy="21945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678991F-F660-4E0D-B2E6-409C76F639C4}"/>
                </a:ext>
              </a:extLst>
            </p:cNvPr>
            <p:cNvSpPr/>
            <p:nvPr userDrawn="1"/>
          </p:nvSpPr>
          <p:spPr>
            <a:xfrm>
              <a:off x="9355916" y="0"/>
              <a:ext cx="2836083"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678991F-F660-4E0D-B2E6-409C76F639C4}"/>
                </a:ext>
              </a:extLst>
            </p:cNvPr>
            <p:cNvSpPr/>
            <p:nvPr userDrawn="1"/>
          </p:nvSpPr>
          <p:spPr>
            <a:xfrm>
              <a:off x="58339" y="0"/>
              <a:ext cx="1468312"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Slide Number Placeholder 5">
            <a:extLst>
              <a:ext uri="{FF2B5EF4-FFF2-40B4-BE49-F238E27FC236}">
                <a16:creationId xmlns:a16="http://schemas.microsoft.com/office/drawing/2014/main" id="{1945B48D-150F-D54F-B9EA-51556D7567FD}"/>
              </a:ext>
            </a:extLst>
          </p:cNvPr>
          <p:cNvSpPr>
            <a:spLocks noGrp="1"/>
          </p:cNvSpPr>
          <p:nvPr>
            <p:ph type="sldNum" sz="quarter" idx="12"/>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2399273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Slide - V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ADA53E-14FD-404A-9598-224982926693}"/>
              </a:ext>
            </a:extLst>
          </p:cNvPr>
          <p:cNvPicPr>
            <a:picLocks noChangeAspect="1"/>
          </p:cNvPicPr>
          <p:nvPr userDrawn="1"/>
        </p:nvPicPr>
        <p:blipFill>
          <a:blip r:embed="rId2"/>
          <a:srcRect/>
          <a:stretch/>
        </p:blipFill>
        <p:spPr>
          <a:xfrm>
            <a:off x="0" y="3143"/>
            <a:ext cx="12192000" cy="6858000"/>
          </a:xfrm>
          <a:prstGeom prst="rect">
            <a:avLst/>
          </a:prstGeom>
        </p:spPr>
      </p:pic>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6301409" y="1321903"/>
            <a:ext cx="3528392" cy="2736913"/>
          </a:xfrm>
        </p:spPr>
        <p:txBody>
          <a:bodyPr anchor="b">
            <a:normAutofit/>
          </a:bodyPr>
          <a:lstStyle>
            <a:lvl1pPr algn="ctr">
              <a:defRPr sz="4800">
                <a:solidFill>
                  <a:srgbClr val="5B0013"/>
                </a:solidFill>
              </a:defRPr>
            </a:lvl1pPr>
          </a:lstStyle>
          <a:p>
            <a:r>
              <a:rPr lang="en-US" dirty="0"/>
              <a:t>LOREM IPSUM SIT</a:t>
            </a:r>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6301409" y="4292081"/>
            <a:ext cx="3528392" cy="1323527"/>
          </a:xfrm>
        </p:spPr>
        <p:txBody>
          <a:bodyPr anchor="t">
            <a:normAutofit/>
          </a:bodyPr>
          <a:lstStyle>
            <a:lvl1pPr marL="0" indent="0" algn="ctr">
              <a:buNone/>
              <a:defRPr sz="2000">
                <a:solidFill>
                  <a:srgbClr val="90002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Ut wisi enim ad minim veniam, quis nostrud </a:t>
            </a:r>
            <a:br>
              <a:rPr lang="en-US" dirty="0"/>
            </a:br>
            <a:r>
              <a:rPr lang="en-US" dirty="0"/>
              <a:t>exerci tation</a:t>
            </a:r>
          </a:p>
        </p:txBody>
      </p:sp>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0" name="TextBox 9">
            <a:extLst>
              <a:ext uri="{FF2B5EF4-FFF2-40B4-BE49-F238E27FC236}">
                <a16:creationId xmlns:a16="http://schemas.microsoft.com/office/drawing/2014/main" id="{94D7FB07-34F5-B24E-ABDB-41E859439E70}"/>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67435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vider Slide - V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3D2024-0387-184F-8D31-F5917BB11AA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4E7E9D-4AF7-F442-B8B9-D06923DE9685}"/>
              </a:ext>
            </a:extLst>
          </p:cNvPr>
          <p:cNvSpPr>
            <a:spLocks noGrp="1"/>
          </p:cNvSpPr>
          <p:nvPr>
            <p:ph type="ctrTitle" hasCustomPrompt="1"/>
          </p:nvPr>
        </p:nvSpPr>
        <p:spPr>
          <a:xfrm>
            <a:off x="2504661" y="2183363"/>
            <a:ext cx="5913782" cy="1326600"/>
          </a:xfrm>
        </p:spPr>
        <p:txBody>
          <a:bodyPr anchor="b">
            <a:noAutofit/>
          </a:bodyPr>
          <a:lstStyle>
            <a:lvl1pPr algn="l">
              <a:defRPr sz="4500">
                <a:solidFill>
                  <a:srgbClr val="5B0013"/>
                </a:solidFill>
              </a:defRPr>
            </a:lvl1pPr>
          </a:lstStyle>
          <a:p>
            <a:r>
              <a:rPr lang="en-US" dirty="0"/>
              <a:t>LOREM IPSUM DOL</a:t>
            </a:r>
          </a:p>
        </p:txBody>
      </p:sp>
      <p:sp>
        <p:nvSpPr>
          <p:cNvPr id="3" name="Subtitle 2">
            <a:extLst>
              <a:ext uri="{FF2B5EF4-FFF2-40B4-BE49-F238E27FC236}">
                <a16:creationId xmlns:a16="http://schemas.microsoft.com/office/drawing/2014/main" id="{7B948F17-320A-EC42-9810-E5E3EDE0966C}"/>
              </a:ext>
            </a:extLst>
          </p:cNvPr>
          <p:cNvSpPr>
            <a:spLocks noGrp="1"/>
          </p:cNvSpPr>
          <p:nvPr>
            <p:ph type="subTitle" idx="1" hasCustomPrompt="1"/>
          </p:nvPr>
        </p:nvSpPr>
        <p:spPr>
          <a:xfrm>
            <a:off x="4253948" y="3509963"/>
            <a:ext cx="6251713" cy="1201185"/>
          </a:xfrm>
        </p:spPr>
        <p:txBody>
          <a:bodyPr anchor="ct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endParaRPr lang="en-US" dirty="0"/>
          </a:p>
        </p:txBody>
      </p:sp>
      <p:sp>
        <p:nvSpPr>
          <p:cNvPr id="6" name="Slide Number Placeholder 5">
            <a:extLst>
              <a:ext uri="{FF2B5EF4-FFF2-40B4-BE49-F238E27FC236}">
                <a16:creationId xmlns:a16="http://schemas.microsoft.com/office/drawing/2014/main" id="{581855E3-AF82-5D49-8C3D-94A442A503FE}"/>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7" name="TextBox 6">
            <a:extLst>
              <a:ext uri="{FF2B5EF4-FFF2-40B4-BE49-F238E27FC236}">
                <a16:creationId xmlns:a16="http://schemas.microsoft.com/office/drawing/2014/main" id="{A7904296-7585-B045-BAFA-6DF47C3A1B68}"/>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685663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 V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C009DE0-2F00-A248-B377-41FF0B6BCAE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2584174" y="1709739"/>
            <a:ext cx="5893904" cy="2405062"/>
          </a:xfrm>
        </p:spPr>
        <p:txBody>
          <a:bodyPr anchor="b">
            <a:normAutofit/>
          </a:bodyPr>
          <a:lstStyle>
            <a:lvl1pPr>
              <a:defRPr sz="4800">
                <a:solidFill>
                  <a:srgbClr val="5B0013"/>
                </a:solidFill>
              </a:defRPr>
            </a:lvl1pPr>
          </a:lstStyle>
          <a:p>
            <a:r>
              <a:rPr lang="en-US" dirty="0"/>
              <a:t>LOREM IPSUM DOLOR SIT AMET</a:t>
            </a:r>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4452732" y="4383157"/>
            <a:ext cx="5983356" cy="2286000"/>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endParaRPr lang="en-US" dirty="0"/>
          </a:p>
        </p:txBody>
      </p:sp>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7" name="TextBox 6">
            <a:extLst>
              <a:ext uri="{FF2B5EF4-FFF2-40B4-BE49-F238E27FC236}">
                <a16:creationId xmlns:a16="http://schemas.microsoft.com/office/drawing/2014/main" id="{C66EFE57-2BFC-9E42-83F6-736909FCEC4D}"/>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33268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 V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337F0F-D8CF-644A-9ED6-05221C67CBA9}"/>
              </a:ext>
            </a:extLst>
          </p:cNvPr>
          <p:cNvPicPr>
            <a:picLocks noChangeAspect="1"/>
          </p:cNvPicPr>
          <p:nvPr userDrawn="1"/>
        </p:nvPicPr>
        <p:blipFill>
          <a:blip r:embed="rId2"/>
          <a:src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2584174" y="5089330"/>
            <a:ext cx="7002607" cy="530088"/>
          </a:xfrm>
        </p:spPr>
        <p:txBody>
          <a:bodyPr anchor="ctr">
            <a:normAutofit/>
          </a:bodyPr>
          <a:lstStyle>
            <a:lvl1pPr marL="0" indent="0" algn="ctr">
              <a:buNone/>
              <a:defRPr sz="1800">
                <a:solidFill>
                  <a:srgbClr val="FFDE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2584173" y="3015860"/>
            <a:ext cx="7002607" cy="1808922"/>
          </a:xfrm>
        </p:spPr>
        <p:txBody>
          <a:bodyPr anchor="ctr">
            <a:normAutofit/>
          </a:bodyPr>
          <a:lstStyle>
            <a:lvl1pPr algn="ctr">
              <a:defRPr sz="4800">
                <a:solidFill>
                  <a:schemeClr val="bg1"/>
                </a:solidFill>
              </a:defRPr>
            </a:lvl1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17" name="Text Placeholder 15">
            <a:extLst>
              <a:ext uri="{FF2B5EF4-FFF2-40B4-BE49-F238E27FC236}">
                <a16:creationId xmlns:a16="http://schemas.microsoft.com/office/drawing/2014/main" id="{BB4CA9ED-665D-1444-B5DB-F9F307CDDB77}"/>
              </a:ext>
            </a:extLst>
          </p:cNvPr>
          <p:cNvSpPr>
            <a:spLocks noGrp="1"/>
          </p:cNvSpPr>
          <p:nvPr>
            <p:ph type="body" sz="quarter" idx="16" hasCustomPrompt="1"/>
          </p:nvPr>
        </p:nvSpPr>
        <p:spPr>
          <a:xfrm>
            <a:off x="2027238" y="1603375"/>
            <a:ext cx="5208587" cy="1060450"/>
          </a:xfrm>
        </p:spPr>
        <p:txBody>
          <a:bodyPr anchor="ctr">
            <a:normAutofit/>
          </a:bodyPr>
          <a:lstStyle>
            <a:lvl1pPr marL="0" indent="0">
              <a:buNone/>
              <a:defRPr sz="3200" b="1" i="0">
                <a:solidFill>
                  <a:srgbClr val="5B0013"/>
                </a:solidFill>
                <a:latin typeface="Arial" panose="020B0604020202020204" pitchFamily="34" charset="0"/>
                <a:cs typeface="Arial" panose="020B0604020202020204" pitchFamily="34" charset="0"/>
              </a:defRPr>
            </a:lvl1pPr>
          </a:lstStyle>
          <a:p>
            <a:pPr lvl="0"/>
            <a:r>
              <a:rPr lang="en-US" dirty="0"/>
              <a:t>LOREM IPSUM DOLOR</a:t>
            </a:r>
          </a:p>
        </p:txBody>
      </p:sp>
      <p:sp>
        <p:nvSpPr>
          <p:cNvPr id="7" name="TextBox 6">
            <a:extLst>
              <a:ext uri="{FF2B5EF4-FFF2-40B4-BE49-F238E27FC236}">
                <a16:creationId xmlns:a16="http://schemas.microsoft.com/office/drawing/2014/main" id="{1D07342A-1FC8-0D49-9CD7-535837FC7BE4}"/>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080325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 V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D2F902-4F59-F546-8D43-10DB6A71CB56}"/>
              </a:ext>
            </a:extLst>
          </p:cNvPr>
          <p:cNvPicPr>
            <a:picLocks noChangeAspect="1"/>
          </p:cNvPicPr>
          <p:nvPr userDrawn="1"/>
        </p:nvPicPr>
        <p:blipFill>
          <a:blip r:embed="rId2"/>
          <a:src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3658999" y="4313584"/>
            <a:ext cx="6539948" cy="1146313"/>
          </a:xfrm>
        </p:spPr>
        <p:txBody>
          <a:bodyPr anchor="ctr">
            <a:normAutofit/>
          </a:bodyPr>
          <a:lstStyle>
            <a:lvl1pPr marL="0" indent="0" algn="r">
              <a:buNone/>
              <a:defRPr sz="1800">
                <a:solidFill>
                  <a:srgbClr val="FFDE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6" name="Slide Number Placeholder 5">
            <a:extLst>
              <a:ext uri="{FF2B5EF4-FFF2-40B4-BE49-F238E27FC236}">
                <a16:creationId xmlns:a16="http://schemas.microsoft.com/office/drawing/2014/main" id="{84D429D1-7988-E548-AB38-DFF2633574C6}"/>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9" name="Text Placeholder 8">
            <a:extLst>
              <a:ext uri="{FF2B5EF4-FFF2-40B4-BE49-F238E27FC236}">
                <a16:creationId xmlns:a16="http://schemas.microsoft.com/office/drawing/2014/main" id="{CC5CEBCE-3E66-2F42-8939-D084E0079955}"/>
              </a:ext>
            </a:extLst>
          </p:cNvPr>
          <p:cNvSpPr>
            <a:spLocks noGrp="1"/>
          </p:cNvSpPr>
          <p:nvPr>
            <p:ph type="body" sz="quarter" idx="13" hasCustomPrompt="1"/>
          </p:nvPr>
        </p:nvSpPr>
        <p:spPr>
          <a:xfrm>
            <a:off x="478227" y="1005028"/>
            <a:ext cx="1636901" cy="1499051"/>
          </a:xfrm>
        </p:spPr>
        <p:txBody>
          <a:bodyPr>
            <a:noAutofit/>
          </a:bodyPr>
          <a:lstStyle>
            <a:lvl1pPr marL="0" indent="0">
              <a:buNone/>
              <a:defRPr sz="20000" b="1" i="0">
                <a:solidFill>
                  <a:srgbClr val="FFB71E"/>
                </a:solidFill>
                <a:latin typeface="Arial Black" panose="020B0604020202020204" pitchFamily="34" charset="0"/>
                <a:cs typeface="Arial Black" panose="020B0604020202020204" pitchFamily="34" charset="0"/>
              </a:defRPr>
            </a:lvl1pPr>
          </a:lstStyle>
          <a:p>
            <a:pPr lvl="0"/>
            <a:r>
              <a:rPr lang="en-US" dirty="0"/>
              <a:t>“</a:t>
            </a:r>
          </a:p>
        </p:txBody>
      </p:sp>
      <p:sp>
        <p:nvSpPr>
          <p:cNvPr id="10" name="Text Placeholder 8">
            <a:extLst>
              <a:ext uri="{FF2B5EF4-FFF2-40B4-BE49-F238E27FC236}">
                <a16:creationId xmlns:a16="http://schemas.microsoft.com/office/drawing/2014/main" id="{0B34C993-EF12-7746-8065-243D5F873967}"/>
              </a:ext>
            </a:extLst>
          </p:cNvPr>
          <p:cNvSpPr>
            <a:spLocks noGrp="1"/>
          </p:cNvSpPr>
          <p:nvPr>
            <p:ph type="body" sz="quarter" idx="14" hasCustomPrompt="1"/>
          </p:nvPr>
        </p:nvSpPr>
        <p:spPr>
          <a:xfrm>
            <a:off x="10238703" y="4313585"/>
            <a:ext cx="1636901" cy="1629524"/>
          </a:xfrm>
        </p:spPr>
        <p:txBody>
          <a:bodyPr>
            <a:noAutofit/>
          </a:bodyPr>
          <a:lstStyle>
            <a:lvl1pPr marL="0" indent="0">
              <a:buNone/>
              <a:defRPr sz="20000" b="1" i="0">
                <a:solidFill>
                  <a:srgbClr val="FFB71E"/>
                </a:solidFill>
                <a:latin typeface="Arial Black" panose="020B0604020202020204" pitchFamily="34" charset="0"/>
                <a:cs typeface="Arial Black" panose="020B0604020202020204" pitchFamily="34" charset="0"/>
              </a:defRPr>
            </a:lvl1pPr>
          </a:lstStyle>
          <a:p>
            <a:pPr lvl="0"/>
            <a:r>
              <a:rPr lang="en-US" dirty="0"/>
              <a:t>”</a:t>
            </a:r>
          </a:p>
        </p:txBody>
      </p:sp>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636104" y="2504662"/>
            <a:ext cx="10923105" cy="1808922"/>
          </a:xfrm>
        </p:spPr>
        <p:txBody>
          <a:bodyPr anchor="ctr">
            <a:normAutofit/>
          </a:bodyPr>
          <a:lstStyle>
            <a:lvl1pPr algn="ctr">
              <a:defRPr sz="4800">
                <a:solidFill>
                  <a:schemeClr val="bg1"/>
                </a:solidFill>
              </a:defRPr>
            </a:lvl1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8" name="TextBox 7">
            <a:extLst>
              <a:ext uri="{FF2B5EF4-FFF2-40B4-BE49-F238E27FC236}">
                <a16:creationId xmlns:a16="http://schemas.microsoft.com/office/drawing/2014/main" id="{B16D1D37-1089-FF41-8940-CF8D4B85C6D7}"/>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682652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 V3">
    <p:spTree>
      <p:nvGrpSpPr>
        <p:cNvPr id="1" name=""/>
        <p:cNvGrpSpPr/>
        <p:nvPr/>
      </p:nvGrpSpPr>
      <p:grpSpPr>
        <a:xfrm>
          <a:off x="0" y="0"/>
          <a:ext cx="0" cy="0"/>
          <a:chOff x="0" y="0"/>
          <a:chExt cx="0" cy="0"/>
        </a:xfrm>
      </p:grpSpPr>
      <p:sp>
        <p:nvSpPr>
          <p:cNvPr id="15" name="Rectangle 14"/>
          <p:cNvSpPr/>
          <p:nvPr userDrawn="1"/>
        </p:nvSpPr>
        <p:spPr>
          <a:xfrm>
            <a:off x="-1" y="5772150"/>
            <a:ext cx="12192001"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0"/>
            <a:ext cx="12192000" cy="68716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userDrawn="1"/>
        </p:nvSpPr>
        <p:spPr>
          <a:xfrm>
            <a:off x="795242" y="192732"/>
            <a:ext cx="1988457" cy="3170099"/>
          </a:xfrm>
          <a:prstGeom prst="rect">
            <a:avLst/>
          </a:prstGeom>
          <a:noFill/>
        </p:spPr>
        <p:txBody>
          <a:bodyPr wrap="square" rtlCol="0">
            <a:spAutoFit/>
          </a:bodyPr>
          <a:lstStyle/>
          <a:p>
            <a:r>
              <a:rPr lang="en-US" sz="20000" b="1" i="0" dirty="0">
                <a:solidFill>
                  <a:schemeClr val="bg1">
                    <a:alpha val="20000"/>
                  </a:schemeClr>
                </a:solidFill>
                <a:latin typeface="Arial" panose="020B0604020202020204" pitchFamily="34" charset="0"/>
                <a:cs typeface="Arial" panose="020B0604020202020204" pitchFamily="34" charset="0"/>
              </a:rPr>
              <a:t>“</a:t>
            </a:r>
          </a:p>
        </p:txBody>
      </p:sp>
      <p:sp>
        <p:nvSpPr>
          <p:cNvPr id="20" name="TextBox 19"/>
          <p:cNvSpPr txBox="1"/>
          <p:nvPr userDrawn="1"/>
        </p:nvSpPr>
        <p:spPr>
          <a:xfrm>
            <a:off x="9973785" y="4562655"/>
            <a:ext cx="1988457" cy="3170099"/>
          </a:xfrm>
          <a:prstGeom prst="rect">
            <a:avLst/>
          </a:prstGeom>
          <a:noFill/>
        </p:spPr>
        <p:txBody>
          <a:bodyPr wrap="square" rtlCol="0">
            <a:spAutoFit/>
          </a:bodyPr>
          <a:lstStyle/>
          <a:p>
            <a:r>
              <a:rPr lang="en-US" sz="20000" b="1" i="0" dirty="0">
                <a:solidFill>
                  <a:schemeClr val="bg1">
                    <a:alpha val="20000"/>
                  </a:schemeClr>
                </a:solidFill>
                <a:latin typeface="Arial" panose="020B0604020202020204" pitchFamily="34" charset="0"/>
                <a:cs typeface="Arial" panose="020B0604020202020204" pitchFamily="34" charset="0"/>
              </a:rPr>
              <a:t>”</a:t>
            </a:r>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30BF232C-702C-49DE-91FC-AB340B01919C}" type="slidenum">
              <a:rPr lang="en-US" smtClean="0"/>
              <a:pPr/>
              <a:t>‹#›</a:t>
            </a:fld>
            <a:endParaRPr lang="en-US" dirty="0"/>
          </a:p>
        </p:txBody>
      </p:sp>
      <p:sp>
        <p:nvSpPr>
          <p:cNvPr id="22" name="Text Placeholder 20"/>
          <p:cNvSpPr>
            <a:spLocks noGrp="1"/>
          </p:cNvSpPr>
          <p:nvPr>
            <p:ph type="body" sz="quarter" idx="11"/>
          </p:nvPr>
        </p:nvSpPr>
        <p:spPr>
          <a:xfrm>
            <a:off x="1524000" y="1619250"/>
            <a:ext cx="9144000" cy="2647950"/>
          </a:xfrm>
        </p:spPr>
        <p:txBody>
          <a:bodyPr lIns="91440" tIns="91440" rIns="91440" bIns="91440">
            <a:normAutofit/>
          </a:bodyPr>
          <a:lstStyle>
            <a:lvl1pPr marL="0" indent="0">
              <a:buNone/>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24" name="Text Placeholder 23"/>
          <p:cNvSpPr>
            <a:spLocks noGrp="1"/>
          </p:cNvSpPr>
          <p:nvPr>
            <p:ph type="body" sz="quarter" idx="12"/>
          </p:nvPr>
        </p:nvSpPr>
        <p:spPr>
          <a:xfrm>
            <a:off x="1524000" y="4419600"/>
            <a:ext cx="9144000" cy="838200"/>
          </a:xfrm>
        </p:spPr>
        <p:txBody>
          <a:bodyPr lIns="91440" tIns="91440" rIns="91440" bIns="91440" anchor="b" anchorCtr="0">
            <a:normAutofit/>
          </a:bodyPr>
          <a:lstStyle>
            <a:lvl1pPr marL="0" indent="0" algn="r">
              <a:spcAft>
                <a:spcPts val="0"/>
              </a:spcAft>
              <a:buNone/>
              <a:defRPr sz="1600">
                <a:solidFill>
                  <a:srgbClr val="FFCC33"/>
                </a:solidFill>
              </a:defRPr>
            </a:lvl1pPr>
            <a:lvl2pPr algn="r">
              <a:defRPr sz="1600">
                <a:solidFill>
                  <a:schemeClr val="bg1"/>
                </a:solidFill>
              </a:defRPr>
            </a:lvl2pPr>
            <a:lvl3pPr algn="r">
              <a:defRPr sz="1600">
                <a:solidFill>
                  <a:schemeClr val="bg1"/>
                </a:solidFill>
              </a:defRPr>
            </a:lvl3pPr>
            <a:lvl4pPr algn="r">
              <a:defRPr sz="1600">
                <a:solidFill>
                  <a:schemeClr val="bg1"/>
                </a:solidFill>
              </a:defRPr>
            </a:lvl4pPr>
            <a:lvl5pPr algn="r">
              <a:defRPr sz="16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985270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V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CD298-6C5C-5B43-A2BE-54B451AFC86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BAEE2B9-1F5B-FE4D-8355-4B509684B386}"/>
              </a:ext>
            </a:extLst>
          </p:cNvPr>
          <p:cNvSpPr>
            <a:spLocks noGrp="1"/>
          </p:cNvSpPr>
          <p:nvPr>
            <p:ph type="title"/>
          </p:nvPr>
        </p:nvSpPr>
        <p:spPr/>
        <p:txBody>
          <a:bodyPr/>
          <a:lstStyle>
            <a:lvl1pPr>
              <a:defRPr>
                <a:solidFill>
                  <a:srgbClr val="7A001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F3CA8AD-B43B-8949-9302-E260F134C019}"/>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A9BDF9A-FD9C-8F43-8D5D-B3890F748ADE}"/>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7" name="TextBox 6">
            <a:extLst>
              <a:ext uri="{FF2B5EF4-FFF2-40B4-BE49-F238E27FC236}">
                <a16:creationId xmlns:a16="http://schemas.microsoft.com/office/drawing/2014/main" id="{5827DF3F-8FBE-8D49-B61E-F8037F4A8A6F}"/>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630411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 V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9874FF-BEE5-5343-AD4B-C60245BDB500}"/>
              </a:ext>
            </a:extLst>
          </p:cNvPr>
          <p:cNvPicPr>
            <a:picLocks noChangeAspect="1"/>
          </p:cNvPicPr>
          <p:nvPr userDrawn="1"/>
        </p:nvPicPr>
        <p:blipFill>
          <a:blip r:embed="rId2"/>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F3CA8AD-B43B-8949-9302-E260F134C019}"/>
              </a:ext>
            </a:extLst>
          </p:cNvPr>
          <p:cNvSpPr>
            <a:spLocks noGrp="1"/>
          </p:cNvSpPr>
          <p:nvPr>
            <p:ph idx="1"/>
          </p:nvPr>
        </p:nvSpPr>
        <p:spPr>
          <a:xfrm>
            <a:off x="894521" y="2007704"/>
            <a:ext cx="10505661" cy="3906080"/>
          </a:xfrm>
        </p:spPr>
        <p:txBody>
          <a:bodyPr/>
          <a:lstStyle>
            <a:lvl1pPr>
              <a:lnSpc>
                <a:spcPct val="100000"/>
              </a:lnSpc>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A9BDF9A-FD9C-8F43-8D5D-B3890F748ADE}"/>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9" name="Title 1">
            <a:extLst>
              <a:ext uri="{FF2B5EF4-FFF2-40B4-BE49-F238E27FC236}">
                <a16:creationId xmlns:a16="http://schemas.microsoft.com/office/drawing/2014/main" id="{02BEC1A1-7D6A-ED4B-91D8-4E49FE08C482}"/>
              </a:ext>
            </a:extLst>
          </p:cNvPr>
          <p:cNvSpPr>
            <a:spLocks noGrp="1"/>
          </p:cNvSpPr>
          <p:nvPr>
            <p:ph type="title"/>
          </p:nvPr>
        </p:nvSpPr>
        <p:spPr>
          <a:xfrm>
            <a:off x="894521" y="646043"/>
            <a:ext cx="10505661" cy="852144"/>
          </a:xfrm>
        </p:spPr>
        <p:txBody>
          <a:bodyPr anchor="b"/>
          <a:lstStyle>
            <a:lvl1pPr>
              <a:defRPr>
                <a:solidFill>
                  <a:srgbClr val="5B0013"/>
                </a:solidFill>
              </a:defRPr>
            </a:lvl1pPr>
          </a:lstStyle>
          <a:p>
            <a:r>
              <a:rPr lang="en-US" dirty="0"/>
              <a:t>Click to edit Master title style</a:t>
            </a:r>
          </a:p>
        </p:txBody>
      </p:sp>
      <p:sp>
        <p:nvSpPr>
          <p:cNvPr id="7" name="TextBox 6">
            <a:extLst>
              <a:ext uri="{FF2B5EF4-FFF2-40B4-BE49-F238E27FC236}">
                <a16:creationId xmlns:a16="http://schemas.microsoft.com/office/drawing/2014/main" id="{C6FE2BA7-2FB7-FC4E-A841-E63F0E03B109}"/>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813154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F27D30-D5C2-5040-9969-F5449DF32A0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976F0DC-1440-0642-BE0E-9C1F193BA0F6}"/>
              </a:ext>
            </a:extLst>
          </p:cNvPr>
          <p:cNvSpPr>
            <a:spLocks noGrp="1"/>
          </p:cNvSpPr>
          <p:nvPr>
            <p:ph type="title"/>
          </p:nvPr>
        </p:nvSpPr>
        <p:spPr>
          <a:xfrm>
            <a:off x="894521" y="646042"/>
            <a:ext cx="10802178" cy="1044645"/>
          </a:xfrm>
        </p:spPr>
        <p:txBody>
          <a:bodyPr/>
          <a:lstStyle>
            <a:lvl1pPr>
              <a:defRPr>
                <a:solidFill>
                  <a:srgbClr val="7A001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AE403EA-E060-7A4A-8FED-1455D06CEF41}"/>
              </a:ext>
            </a:extLst>
          </p:cNvPr>
          <p:cNvSpPr>
            <a:spLocks noGrp="1"/>
          </p:cNvSpPr>
          <p:nvPr>
            <p:ph sz="half" idx="1"/>
          </p:nvPr>
        </p:nvSpPr>
        <p:spPr>
          <a:xfrm>
            <a:off x="894520" y="1825625"/>
            <a:ext cx="5125279" cy="42471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CC05E62-BB8D-3D46-A8D5-8BC2BFA6F24B}"/>
              </a:ext>
            </a:extLst>
          </p:cNvPr>
          <p:cNvSpPr>
            <a:spLocks noGrp="1"/>
          </p:cNvSpPr>
          <p:nvPr>
            <p:ph sz="half" idx="2"/>
          </p:nvPr>
        </p:nvSpPr>
        <p:spPr>
          <a:xfrm>
            <a:off x="6515099" y="1825625"/>
            <a:ext cx="5181600" cy="425712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46F99BE-BB62-D343-AE4D-0BFF77447CC7}"/>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8" name="TextBox 7">
            <a:extLst>
              <a:ext uri="{FF2B5EF4-FFF2-40B4-BE49-F238E27FC236}">
                <a16:creationId xmlns:a16="http://schemas.microsoft.com/office/drawing/2014/main" id="{D7461E17-1404-CF44-BE72-5EF740CCA2EA}"/>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080478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63081" y="1511968"/>
            <a:ext cx="102870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grpSp>
        <p:nvGrpSpPr>
          <p:cNvPr id="8" name="Group 7">
            <a:extLst>
              <a:ext uri="{FF2B5EF4-FFF2-40B4-BE49-F238E27FC236}">
                <a16:creationId xmlns:a16="http://schemas.microsoft.com/office/drawing/2014/main" id="{44B9EB8A-0789-C843-AABC-E7365E33F059}"/>
              </a:ext>
            </a:extLst>
          </p:cNvPr>
          <p:cNvGrpSpPr/>
          <p:nvPr userDrawn="1"/>
        </p:nvGrpSpPr>
        <p:grpSpPr>
          <a:xfrm>
            <a:off x="-2978" y="-629"/>
            <a:ext cx="685214" cy="219456"/>
            <a:chOff x="0" y="218827"/>
            <a:chExt cx="685214" cy="219456"/>
          </a:xfrm>
        </p:grpSpPr>
        <p:sp>
          <p:nvSpPr>
            <p:cNvPr id="9" name="Rectangle 8">
              <a:extLst>
                <a:ext uri="{FF2B5EF4-FFF2-40B4-BE49-F238E27FC236}">
                  <a16:creationId xmlns:a16="http://schemas.microsoft.com/office/drawing/2014/main" id="{F64C765E-9508-B24A-82AF-75479B81C5D2}"/>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4CBE1C-E1CC-6D45-A1E2-CF150081D080}"/>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85B9CEF-76CB-AD46-AA6B-2C7EE9E22B37}"/>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0487BC-77B1-9944-9600-3C041D386FA0}"/>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Slide Number Placeholder 8">
            <a:extLst>
              <a:ext uri="{FF2B5EF4-FFF2-40B4-BE49-F238E27FC236}">
                <a16:creationId xmlns:a16="http://schemas.microsoft.com/office/drawing/2014/main" id="{5E69D8CE-4B6E-4E4C-B669-1DAECD7C5638}"/>
              </a:ext>
            </a:extLst>
          </p:cNvPr>
          <p:cNvSpPr>
            <a:spLocks noGrp="1"/>
          </p:cNvSpPr>
          <p:nvPr>
            <p:ph type="sldNum" sz="quarter" idx="12"/>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251888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Subhead +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72325" y="1866597"/>
            <a:ext cx="10287001" cy="37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7" name="Text Placeholder 9"/>
          <p:cNvSpPr>
            <a:spLocks noGrp="1"/>
          </p:cNvSpPr>
          <p:nvPr>
            <p:ph type="body" sz="quarter" idx="12"/>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grpSp>
        <p:nvGrpSpPr>
          <p:cNvPr id="10" name="Group 9">
            <a:extLst>
              <a:ext uri="{FF2B5EF4-FFF2-40B4-BE49-F238E27FC236}">
                <a16:creationId xmlns:a16="http://schemas.microsoft.com/office/drawing/2014/main" id="{2CBA546E-A3CA-9845-95DA-EF428014FFAF}"/>
              </a:ext>
            </a:extLst>
          </p:cNvPr>
          <p:cNvGrpSpPr/>
          <p:nvPr userDrawn="1"/>
        </p:nvGrpSpPr>
        <p:grpSpPr>
          <a:xfrm>
            <a:off x="-2978" y="-629"/>
            <a:ext cx="685214" cy="219456"/>
            <a:chOff x="0" y="218827"/>
            <a:chExt cx="685214" cy="219456"/>
          </a:xfrm>
        </p:grpSpPr>
        <p:sp>
          <p:nvSpPr>
            <p:cNvPr id="11" name="Rectangle 10">
              <a:extLst>
                <a:ext uri="{FF2B5EF4-FFF2-40B4-BE49-F238E27FC236}">
                  <a16:creationId xmlns:a16="http://schemas.microsoft.com/office/drawing/2014/main" id="{DDB65367-9548-7E4F-99EE-48C6AF104A3F}"/>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FAC086-8998-934A-AAE7-8B9230637936}"/>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3FD8F2-3FE0-D34F-9774-D93D83709375}"/>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002703C-49A2-1547-9825-97C44E2BDD47}"/>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Slide Number Placeholder 8">
            <a:extLst>
              <a:ext uri="{FF2B5EF4-FFF2-40B4-BE49-F238E27FC236}">
                <a16:creationId xmlns:a16="http://schemas.microsoft.com/office/drawing/2014/main" id="{0832F418-7702-DE4F-8741-3C2D86AED426}"/>
              </a:ext>
            </a:extLst>
          </p:cNvPr>
          <p:cNvSpPr>
            <a:spLocks noGrp="1"/>
          </p:cNvSpPr>
          <p:nvPr>
            <p:ph type="sldNum" sz="quarter" idx="13"/>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1279192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Two Content ">
    <p:spTree>
      <p:nvGrpSpPr>
        <p:cNvPr id="1" name=""/>
        <p:cNvGrpSpPr/>
        <p:nvPr/>
      </p:nvGrpSpPr>
      <p:grpSpPr>
        <a:xfrm>
          <a:off x="0" y="0"/>
          <a:ext cx="0" cy="0"/>
          <a:chOff x="0" y="0"/>
          <a:chExt cx="0" cy="0"/>
        </a:xfrm>
      </p:grpSpPr>
      <p:sp>
        <p:nvSpPr>
          <p:cNvPr id="6"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8" name="Content Placeholder 2"/>
          <p:cNvSpPr>
            <a:spLocks noGrp="1"/>
          </p:cNvSpPr>
          <p:nvPr>
            <p:ph sz="half" idx="1"/>
          </p:nvPr>
        </p:nvSpPr>
        <p:spPr>
          <a:xfrm>
            <a:off x="972326" y="1510748"/>
            <a:ext cx="48006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p:cNvSpPr>
            <a:spLocks noGrp="1"/>
          </p:cNvSpPr>
          <p:nvPr>
            <p:ph sz="half" idx="2"/>
          </p:nvPr>
        </p:nvSpPr>
        <p:spPr>
          <a:xfrm>
            <a:off x="6469152" y="1510748"/>
            <a:ext cx="48006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a:extLst>
              <a:ext uri="{FF2B5EF4-FFF2-40B4-BE49-F238E27FC236}">
                <a16:creationId xmlns:a16="http://schemas.microsoft.com/office/drawing/2014/main" id="{F92FCF9E-C086-134A-BDCF-266593A6C0C0}"/>
              </a:ext>
            </a:extLst>
          </p:cNvPr>
          <p:cNvGrpSpPr/>
          <p:nvPr userDrawn="1"/>
        </p:nvGrpSpPr>
        <p:grpSpPr>
          <a:xfrm>
            <a:off x="-2978" y="-629"/>
            <a:ext cx="685214" cy="219456"/>
            <a:chOff x="0" y="218827"/>
            <a:chExt cx="685214" cy="219456"/>
          </a:xfrm>
        </p:grpSpPr>
        <p:sp>
          <p:nvSpPr>
            <p:cNvPr id="12" name="Rectangle 11">
              <a:extLst>
                <a:ext uri="{FF2B5EF4-FFF2-40B4-BE49-F238E27FC236}">
                  <a16:creationId xmlns:a16="http://schemas.microsoft.com/office/drawing/2014/main" id="{60C3997C-F29B-924A-B6F8-33B54ED7078B}"/>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000AC4A-7E1B-D543-B082-27A74281DBD1}"/>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3228F37-A20A-A54D-A1A8-0198065716E4}"/>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B8850E-533D-BF4B-832A-53A4AE4DEF53}"/>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8">
            <a:extLst>
              <a:ext uri="{FF2B5EF4-FFF2-40B4-BE49-F238E27FC236}">
                <a16:creationId xmlns:a16="http://schemas.microsoft.com/office/drawing/2014/main" id="{6272FE4B-9EB9-BC45-A3C2-2F1DD434A221}"/>
              </a:ext>
            </a:extLst>
          </p:cNvPr>
          <p:cNvSpPr>
            <a:spLocks noGrp="1"/>
          </p:cNvSpPr>
          <p:nvPr>
            <p:ph type="sldNum" sz="quarter" idx="12"/>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1989149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head +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72326" y="1872217"/>
            <a:ext cx="4800600" cy="37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69152" y="1872217"/>
            <a:ext cx="4800600" cy="37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9" name="Text Placeholder 9"/>
          <p:cNvSpPr>
            <a:spLocks noGrp="1"/>
          </p:cNvSpPr>
          <p:nvPr>
            <p:ph type="body" sz="quarter" idx="14"/>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grpSp>
        <p:nvGrpSpPr>
          <p:cNvPr id="11" name="Group 10">
            <a:extLst>
              <a:ext uri="{FF2B5EF4-FFF2-40B4-BE49-F238E27FC236}">
                <a16:creationId xmlns:a16="http://schemas.microsoft.com/office/drawing/2014/main" id="{A149C899-C5BD-9048-8C44-712F8D40A9E6}"/>
              </a:ext>
            </a:extLst>
          </p:cNvPr>
          <p:cNvGrpSpPr/>
          <p:nvPr userDrawn="1"/>
        </p:nvGrpSpPr>
        <p:grpSpPr>
          <a:xfrm>
            <a:off x="-2978" y="-629"/>
            <a:ext cx="685214" cy="219456"/>
            <a:chOff x="0" y="218827"/>
            <a:chExt cx="685214" cy="219456"/>
          </a:xfrm>
        </p:grpSpPr>
        <p:sp>
          <p:nvSpPr>
            <p:cNvPr id="12" name="Rectangle 11">
              <a:extLst>
                <a:ext uri="{FF2B5EF4-FFF2-40B4-BE49-F238E27FC236}">
                  <a16:creationId xmlns:a16="http://schemas.microsoft.com/office/drawing/2014/main" id="{B194A17F-0E7A-EC40-83A6-7876E32240CE}"/>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AA09CE-6388-5045-8F00-2F3CB2E2BD29}"/>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89C52F-222C-874F-88FE-9A6D2463803B}"/>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9CC844D-B60B-6B45-8509-E0F02FD78BBC}"/>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8">
            <a:extLst>
              <a:ext uri="{FF2B5EF4-FFF2-40B4-BE49-F238E27FC236}">
                <a16:creationId xmlns:a16="http://schemas.microsoft.com/office/drawing/2014/main" id="{440CC41C-B512-E345-A426-7B3AC794E10A}"/>
              </a:ext>
            </a:extLst>
          </p:cNvPr>
          <p:cNvSpPr>
            <a:spLocks noGrp="1"/>
          </p:cNvSpPr>
          <p:nvPr>
            <p:ph type="sldNum" sz="quarter" idx="12"/>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560959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Content + Half-Page Image (Right)">
    <p:spTree>
      <p:nvGrpSpPr>
        <p:cNvPr id="1" name=""/>
        <p:cNvGrpSpPr/>
        <p:nvPr/>
      </p:nvGrpSpPr>
      <p:grpSpPr>
        <a:xfrm>
          <a:off x="0" y="0"/>
          <a:ext cx="0" cy="0"/>
          <a:chOff x="0" y="0"/>
          <a:chExt cx="0" cy="0"/>
        </a:xfrm>
      </p:grpSpPr>
      <p:sp>
        <p:nvSpPr>
          <p:cNvPr id="7" name="Picture Placeholder 6"/>
          <p:cNvSpPr>
            <a:spLocks noGrp="1"/>
          </p:cNvSpPr>
          <p:nvPr>
            <p:ph type="pic" sz="quarter" idx="12"/>
          </p:nvPr>
        </p:nvSpPr>
        <p:spPr>
          <a:xfrm>
            <a:off x="6450008" y="515094"/>
            <a:ext cx="4800600" cy="5100547"/>
          </a:xfrm>
        </p:spPr>
        <p:txBody>
          <a:bodyPr anchor="ctr" anchorCtr="0"/>
          <a:lstStyle>
            <a:lvl1pPr marL="0" indent="0" algn="ctr">
              <a:buNone/>
              <a:defRPr/>
            </a:lvl1pPr>
          </a:lstStyle>
          <a:p>
            <a:endParaRPr lang="en-US"/>
          </a:p>
        </p:txBody>
      </p:sp>
      <p:sp>
        <p:nvSpPr>
          <p:cNvPr id="3" name="Content Placeholder 2"/>
          <p:cNvSpPr>
            <a:spLocks noGrp="1"/>
          </p:cNvSpPr>
          <p:nvPr>
            <p:ph sz="half" idx="1"/>
          </p:nvPr>
        </p:nvSpPr>
        <p:spPr>
          <a:xfrm>
            <a:off x="962370" y="1522044"/>
            <a:ext cx="48006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962369" y="515094"/>
            <a:ext cx="4800600" cy="697831"/>
          </a:xfrm>
        </p:spPr>
        <p:txBody>
          <a:bodyPr/>
          <a:lstStyle>
            <a:lvl1pPr>
              <a:defRPr>
                <a:solidFill>
                  <a:srgbClr val="7A0019"/>
                </a:solidFill>
              </a:defRPr>
            </a:lvl1pPr>
          </a:lstStyle>
          <a:p>
            <a:r>
              <a:rPr lang="en-US" dirty="0"/>
              <a:t>Click to edit Master title style</a:t>
            </a:r>
          </a:p>
        </p:txBody>
      </p:sp>
      <p:grpSp>
        <p:nvGrpSpPr>
          <p:cNvPr id="10" name="Group 9">
            <a:extLst>
              <a:ext uri="{FF2B5EF4-FFF2-40B4-BE49-F238E27FC236}">
                <a16:creationId xmlns:a16="http://schemas.microsoft.com/office/drawing/2014/main" id="{86311FAF-8730-FC4F-BC21-2CE58E9C77C9}"/>
              </a:ext>
            </a:extLst>
          </p:cNvPr>
          <p:cNvGrpSpPr/>
          <p:nvPr userDrawn="1"/>
        </p:nvGrpSpPr>
        <p:grpSpPr>
          <a:xfrm>
            <a:off x="-2978" y="-629"/>
            <a:ext cx="685214" cy="219456"/>
            <a:chOff x="0" y="218827"/>
            <a:chExt cx="685214" cy="219456"/>
          </a:xfrm>
        </p:grpSpPr>
        <p:sp>
          <p:nvSpPr>
            <p:cNvPr id="11" name="Rectangle 10">
              <a:extLst>
                <a:ext uri="{FF2B5EF4-FFF2-40B4-BE49-F238E27FC236}">
                  <a16:creationId xmlns:a16="http://schemas.microsoft.com/office/drawing/2014/main" id="{BC528FEC-232F-524B-92BA-6C3D1092CA45}"/>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56E5B8-574B-C048-ACF4-F6F292D0AA78}"/>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42ACAC6-ACBB-E343-B46D-DC28ED8A1DAC}"/>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EA75C0-71F6-2A4A-9F91-C187B5973502}"/>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Slide Number Placeholder 8">
            <a:extLst>
              <a:ext uri="{FF2B5EF4-FFF2-40B4-BE49-F238E27FC236}">
                <a16:creationId xmlns:a16="http://schemas.microsoft.com/office/drawing/2014/main" id="{FFCCCBBA-CDB3-5D44-85F8-7A6A7F87BFB4}"/>
              </a:ext>
            </a:extLst>
          </p:cNvPr>
          <p:cNvSpPr>
            <a:spLocks noGrp="1"/>
          </p:cNvSpPr>
          <p:nvPr>
            <p:ph type="sldNum" sz="quarter" idx="13"/>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1631400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Content + Call Ou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4535" y="1512335"/>
            <a:ext cx="6128086"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p:nvPr>
        </p:nvSpPr>
        <p:spPr>
          <a:xfrm>
            <a:off x="975620" y="1512334"/>
            <a:ext cx="3657600" cy="4114800"/>
          </a:xfrm>
          <a:solidFill>
            <a:schemeClr val="tx2"/>
          </a:solidFill>
          <a:ln>
            <a:noFill/>
          </a:ln>
        </p:spPr>
        <p:txBody>
          <a:bodyPr lIns="182880" tIns="182880" rIns="182880" bIns="182880" anchor="ctr" anchorCtr="0">
            <a:normAutofit/>
          </a:bodyPr>
          <a:lstStyle>
            <a:lvl1pPr marL="0" indent="0" algn="ctr">
              <a:lnSpc>
                <a:spcPct val="90000"/>
              </a:lnSpc>
              <a:spcAft>
                <a:spcPts val="0"/>
              </a:spcAft>
              <a:buNone/>
              <a:defRPr sz="2800" b="1">
                <a:solidFill>
                  <a:schemeClr val="bg1"/>
                </a:solidFill>
              </a:defRPr>
            </a:lvl1pPr>
            <a:lvl2pPr>
              <a:defRPr sz="2800"/>
            </a:lvl2pPr>
            <a:lvl3pPr>
              <a:defRPr sz="2800"/>
            </a:lvl3pPr>
            <a:lvl4pPr>
              <a:defRPr sz="2800"/>
            </a:lvl4pPr>
            <a:lvl5pPr>
              <a:defRPr sz="2800"/>
            </a:lvl5pPr>
          </a:lstStyle>
          <a:p>
            <a:pPr lvl="0"/>
            <a:r>
              <a:rPr lang="en-US" dirty="0"/>
              <a:t>Click to edit Master text styles</a:t>
            </a:r>
          </a:p>
        </p:txBody>
      </p:sp>
      <p:sp>
        <p:nvSpPr>
          <p:cNvPr id="8"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grpSp>
        <p:nvGrpSpPr>
          <p:cNvPr id="10" name="Group 9">
            <a:extLst>
              <a:ext uri="{FF2B5EF4-FFF2-40B4-BE49-F238E27FC236}">
                <a16:creationId xmlns:a16="http://schemas.microsoft.com/office/drawing/2014/main" id="{DDD1D1AE-26E0-6B40-A57B-7717CDBF3617}"/>
              </a:ext>
            </a:extLst>
          </p:cNvPr>
          <p:cNvGrpSpPr/>
          <p:nvPr userDrawn="1"/>
        </p:nvGrpSpPr>
        <p:grpSpPr>
          <a:xfrm>
            <a:off x="-2978" y="-629"/>
            <a:ext cx="685214" cy="219456"/>
            <a:chOff x="0" y="218827"/>
            <a:chExt cx="685214" cy="219456"/>
          </a:xfrm>
        </p:grpSpPr>
        <p:sp>
          <p:nvSpPr>
            <p:cNvPr id="11" name="Rectangle 10">
              <a:extLst>
                <a:ext uri="{FF2B5EF4-FFF2-40B4-BE49-F238E27FC236}">
                  <a16:creationId xmlns:a16="http://schemas.microsoft.com/office/drawing/2014/main" id="{B8A2F601-6F40-6644-A66A-4E4705D7ECCD}"/>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6A8CA55-A06E-5342-9648-66F36C816BF3}"/>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724E327-43FB-3941-8913-114F4463FA60}"/>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E89F828-9C94-B849-B532-DB55BF811D1E}"/>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Slide Number Placeholder 8">
            <a:extLst>
              <a:ext uri="{FF2B5EF4-FFF2-40B4-BE49-F238E27FC236}">
                <a16:creationId xmlns:a16="http://schemas.microsoft.com/office/drawing/2014/main" id="{A62AE009-462F-CD4A-9633-341F5B14A43A}"/>
              </a:ext>
            </a:extLst>
          </p:cNvPr>
          <p:cNvSpPr>
            <a:spLocks noGrp="1"/>
          </p:cNvSpPr>
          <p:nvPr>
            <p:ph type="sldNum" sz="quarter" idx="12"/>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2147151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Subtitle + Content + Call Ou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2846" y="1877143"/>
            <a:ext cx="6126480" cy="37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p:cNvSpPr>
            <a:spLocks noGrp="1"/>
          </p:cNvSpPr>
          <p:nvPr>
            <p:ph type="body" sz="quarter" idx="11"/>
          </p:nvPr>
        </p:nvSpPr>
        <p:spPr>
          <a:xfrm>
            <a:off x="972325" y="1866597"/>
            <a:ext cx="3657600" cy="3749040"/>
          </a:xfrm>
          <a:solidFill>
            <a:schemeClr val="tx2"/>
          </a:solidFill>
          <a:ln>
            <a:noFill/>
          </a:ln>
        </p:spPr>
        <p:txBody>
          <a:bodyPr lIns="182880" tIns="182880" rIns="182880" bIns="182880" anchor="ctr" anchorCtr="0">
            <a:normAutofit/>
          </a:bodyPr>
          <a:lstStyle>
            <a:lvl1pPr marL="0" indent="0" algn="ctr">
              <a:lnSpc>
                <a:spcPct val="90000"/>
              </a:lnSpc>
              <a:spcAft>
                <a:spcPts val="0"/>
              </a:spcAft>
              <a:buNone/>
              <a:defRPr sz="2800" b="1">
                <a:solidFill>
                  <a:schemeClr val="bg1"/>
                </a:solidFill>
              </a:defRPr>
            </a:lvl1pPr>
            <a:lvl2pPr>
              <a:defRPr sz="2800"/>
            </a:lvl2pPr>
            <a:lvl3pPr>
              <a:defRPr sz="2800"/>
            </a:lvl3pPr>
            <a:lvl4pPr>
              <a:defRPr sz="2800"/>
            </a:lvl4pPr>
            <a:lvl5pPr>
              <a:defRPr sz="2800"/>
            </a:lvl5pPr>
          </a:lstStyle>
          <a:p>
            <a:pPr lvl="0"/>
            <a:r>
              <a:rPr lang="en-US" dirty="0"/>
              <a:t>Click to edit Master text styles</a:t>
            </a:r>
          </a:p>
        </p:txBody>
      </p:sp>
      <p:sp>
        <p:nvSpPr>
          <p:cNvPr id="7"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8" name="Text Placeholder 9"/>
          <p:cNvSpPr>
            <a:spLocks noGrp="1"/>
          </p:cNvSpPr>
          <p:nvPr>
            <p:ph type="body" sz="quarter" idx="12"/>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grpSp>
        <p:nvGrpSpPr>
          <p:cNvPr id="11" name="Group 10">
            <a:extLst>
              <a:ext uri="{FF2B5EF4-FFF2-40B4-BE49-F238E27FC236}">
                <a16:creationId xmlns:a16="http://schemas.microsoft.com/office/drawing/2014/main" id="{F14DA3FC-4179-9945-8E0B-A435C5226779}"/>
              </a:ext>
            </a:extLst>
          </p:cNvPr>
          <p:cNvGrpSpPr/>
          <p:nvPr userDrawn="1"/>
        </p:nvGrpSpPr>
        <p:grpSpPr>
          <a:xfrm>
            <a:off x="-2978" y="-629"/>
            <a:ext cx="685214" cy="219456"/>
            <a:chOff x="0" y="218827"/>
            <a:chExt cx="685214" cy="219456"/>
          </a:xfrm>
        </p:grpSpPr>
        <p:sp>
          <p:nvSpPr>
            <p:cNvPr id="12" name="Rectangle 11">
              <a:extLst>
                <a:ext uri="{FF2B5EF4-FFF2-40B4-BE49-F238E27FC236}">
                  <a16:creationId xmlns:a16="http://schemas.microsoft.com/office/drawing/2014/main" id="{E07981BF-D1B6-B642-9746-E152579DADC1}"/>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CED9FC-3A9E-384C-A07F-7F84CF330FA0}"/>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FD417B-F7ED-6C44-B2CF-2B583746C021}"/>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DED5EF-54C3-284C-9D8F-D81F878444F1}"/>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8">
            <a:extLst>
              <a:ext uri="{FF2B5EF4-FFF2-40B4-BE49-F238E27FC236}">
                <a16:creationId xmlns:a16="http://schemas.microsoft.com/office/drawing/2014/main" id="{3240230F-7F95-F644-B80D-2C80CEE0F8D8}"/>
              </a:ext>
            </a:extLst>
          </p:cNvPr>
          <p:cNvSpPr>
            <a:spLocks noGrp="1"/>
          </p:cNvSpPr>
          <p:nvPr>
            <p:ph type="sldNum" sz="quarter" idx="13"/>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3267481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mparison Content - V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97EF19-8930-DF4C-B591-1B715A8955C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298175"/>
            <a:ext cx="10515600" cy="944216"/>
          </a:xfrm>
        </p:spPr>
        <p:txBody>
          <a:bodyPr/>
          <a:lstStyle>
            <a:lvl1pPr>
              <a:defRPr>
                <a:solidFill>
                  <a:srgbClr val="5B0013"/>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p:nvPr>
        </p:nvSpPr>
        <p:spPr>
          <a:xfrm>
            <a:off x="1530626" y="1699591"/>
            <a:ext cx="3081131" cy="1093305"/>
          </a:xfrm>
        </p:spPr>
        <p:txBody>
          <a:bodyPr anchor="b">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1679713" y="3180522"/>
            <a:ext cx="2782958" cy="2534478"/>
          </a:xfrm>
        </p:spPr>
        <p:txBody>
          <a:bodyPr>
            <a:norm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7" name="Text Placeholder 2">
            <a:extLst>
              <a:ext uri="{FF2B5EF4-FFF2-40B4-BE49-F238E27FC236}">
                <a16:creationId xmlns:a16="http://schemas.microsoft.com/office/drawing/2014/main" id="{52E40DDA-CEFB-3A48-A21F-90990C4B037F}"/>
              </a:ext>
            </a:extLst>
          </p:cNvPr>
          <p:cNvSpPr>
            <a:spLocks noGrp="1"/>
          </p:cNvSpPr>
          <p:nvPr>
            <p:ph type="body" idx="13"/>
          </p:nvPr>
        </p:nvSpPr>
        <p:spPr>
          <a:xfrm>
            <a:off x="4929809" y="1699591"/>
            <a:ext cx="3081131" cy="1093305"/>
          </a:xfrm>
        </p:spPr>
        <p:txBody>
          <a:bodyPr anchor="b">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3">
            <a:extLst>
              <a:ext uri="{FF2B5EF4-FFF2-40B4-BE49-F238E27FC236}">
                <a16:creationId xmlns:a16="http://schemas.microsoft.com/office/drawing/2014/main" id="{0C067A04-FEF6-C347-9E3C-D4E57C651CC4}"/>
              </a:ext>
            </a:extLst>
          </p:cNvPr>
          <p:cNvSpPr>
            <a:spLocks noGrp="1"/>
          </p:cNvSpPr>
          <p:nvPr>
            <p:ph sz="half" idx="14"/>
          </p:nvPr>
        </p:nvSpPr>
        <p:spPr>
          <a:xfrm>
            <a:off x="5098776" y="3180522"/>
            <a:ext cx="2743198" cy="2534478"/>
          </a:xfrm>
        </p:spPr>
        <p:txBody>
          <a:bodyPr>
            <a:norm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Text Placeholder 2">
            <a:extLst>
              <a:ext uri="{FF2B5EF4-FFF2-40B4-BE49-F238E27FC236}">
                <a16:creationId xmlns:a16="http://schemas.microsoft.com/office/drawing/2014/main" id="{DB891276-BE9E-0347-9EB7-B7AA2AE8D13E}"/>
              </a:ext>
            </a:extLst>
          </p:cNvPr>
          <p:cNvSpPr>
            <a:spLocks noGrp="1"/>
          </p:cNvSpPr>
          <p:nvPr>
            <p:ph type="body" idx="15"/>
          </p:nvPr>
        </p:nvSpPr>
        <p:spPr>
          <a:xfrm>
            <a:off x="8328992" y="1699591"/>
            <a:ext cx="3081131" cy="1093305"/>
          </a:xfrm>
        </p:spPr>
        <p:txBody>
          <a:bodyPr anchor="b">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Content Placeholder 3">
            <a:extLst>
              <a:ext uri="{FF2B5EF4-FFF2-40B4-BE49-F238E27FC236}">
                <a16:creationId xmlns:a16="http://schemas.microsoft.com/office/drawing/2014/main" id="{663667A4-2E02-AD4A-BB21-A2341433940E}"/>
              </a:ext>
            </a:extLst>
          </p:cNvPr>
          <p:cNvSpPr>
            <a:spLocks noGrp="1"/>
          </p:cNvSpPr>
          <p:nvPr>
            <p:ph sz="half" idx="16"/>
          </p:nvPr>
        </p:nvSpPr>
        <p:spPr>
          <a:xfrm>
            <a:off x="8488019" y="3180522"/>
            <a:ext cx="2763078" cy="2534478"/>
          </a:xfrm>
        </p:spPr>
        <p:txBody>
          <a:bodyPr>
            <a:norm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Box 10">
            <a:extLst>
              <a:ext uri="{FF2B5EF4-FFF2-40B4-BE49-F238E27FC236}">
                <a16:creationId xmlns:a16="http://schemas.microsoft.com/office/drawing/2014/main" id="{52E5FBB4-3AE9-1344-A059-B000BD0BAD3F}"/>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4271967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mparison Content - V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D759D0-4A48-724B-A1AE-93C4A08A78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298175"/>
            <a:ext cx="10515600" cy="944216"/>
          </a:xfrm>
        </p:spPr>
        <p:txBody>
          <a:bodyPr/>
          <a:lstStyle>
            <a:lvl1pPr>
              <a:defRPr>
                <a:solidFill>
                  <a:srgbClr val="7A0019"/>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p:nvPr>
        </p:nvSpPr>
        <p:spPr>
          <a:xfrm>
            <a:off x="1093304" y="1699592"/>
            <a:ext cx="2713383" cy="576470"/>
          </a:xfrm>
        </p:spPr>
        <p:txBody>
          <a:bodyPr anchor="b">
            <a:normAutofit/>
          </a:bodyPr>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1285462" y="2484783"/>
            <a:ext cx="2988364" cy="2782958"/>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3" name="Text Placeholder 2">
            <a:extLst>
              <a:ext uri="{FF2B5EF4-FFF2-40B4-BE49-F238E27FC236}">
                <a16:creationId xmlns:a16="http://schemas.microsoft.com/office/drawing/2014/main" id="{6DEE7994-F23C-B24F-BA30-A982EAC11CBD}"/>
              </a:ext>
            </a:extLst>
          </p:cNvPr>
          <p:cNvSpPr>
            <a:spLocks noGrp="1"/>
          </p:cNvSpPr>
          <p:nvPr>
            <p:ph type="body" idx="17"/>
          </p:nvPr>
        </p:nvSpPr>
        <p:spPr>
          <a:xfrm>
            <a:off x="4780721" y="1699592"/>
            <a:ext cx="2713383" cy="576470"/>
          </a:xfrm>
        </p:spPr>
        <p:txBody>
          <a:bodyPr anchor="b">
            <a:normAutofit/>
          </a:bodyPr>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446E8302-993D-1143-AF16-0CC83887AD49}"/>
              </a:ext>
            </a:extLst>
          </p:cNvPr>
          <p:cNvSpPr>
            <a:spLocks noGrp="1"/>
          </p:cNvSpPr>
          <p:nvPr>
            <p:ph type="body" idx="18"/>
          </p:nvPr>
        </p:nvSpPr>
        <p:spPr>
          <a:xfrm>
            <a:off x="8468138" y="1699592"/>
            <a:ext cx="2713383" cy="576470"/>
          </a:xfrm>
        </p:spPr>
        <p:txBody>
          <a:bodyPr anchor="b">
            <a:normAutofit/>
          </a:bodyPr>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Content Placeholder 3">
            <a:extLst>
              <a:ext uri="{FF2B5EF4-FFF2-40B4-BE49-F238E27FC236}">
                <a16:creationId xmlns:a16="http://schemas.microsoft.com/office/drawing/2014/main" id="{36DD62AA-46DA-0041-AB93-965B48BB837D}"/>
              </a:ext>
            </a:extLst>
          </p:cNvPr>
          <p:cNvSpPr>
            <a:spLocks noGrp="1"/>
          </p:cNvSpPr>
          <p:nvPr>
            <p:ph sz="half" idx="19"/>
          </p:nvPr>
        </p:nvSpPr>
        <p:spPr>
          <a:xfrm>
            <a:off x="4972879" y="2484783"/>
            <a:ext cx="2988364" cy="2782958"/>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8222A03A-1D4C-354A-B1FF-C33833855EED}"/>
              </a:ext>
            </a:extLst>
          </p:cNvPr>
          <p:cNvSpPr>
            <a:spLocks noGrp="1"/>
          </p:cNvSpPr>
          <p:nvPr>
            <p:ph sz="half" idx="20"/>
          </p:nvPr>
        </p:nvSpPr>
        <p:spPr>
          <a:xfrm>
            <a:off x="8650357" y="2484783"/>
            <a:ext cx="2988364" cy="2782958"/>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extLst>
              <a:ext uri="{FF2B5EF4-FFF2-40B4-BE49-F238E27FC236}">
                <a16:creationId xmlns:a16="http://schemas.microsoft.com/office/drawing/2014/main" id="{2F6359C7-7EEA-5E45-BF1B-3E8478D27DA3}"/>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790399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mparison Content - V3">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7C2E2F1-E966-B148-8C5A-802651CF69E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298175"/>
            <a:ext cx="10515600" cy="944216"/>
          </a:xfrm>
        </p:spPr>
        <p:txBody>
          <a:bodyPr/>
          <a:lstStyle>
            <a:lvl1pPr>
              <a:defRPr>
                <a:solidFill>
                  <a:srgbClr val="FFCC33"/>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p:nvPr>
        </p:nvSpPr>
        <p:spPr>
          <a:xfrm>
            <a:off x="1285462" y="1699592"/>
            <a:ext cx="2600738" cy="576470"/>
          </a:xfrm>
        </p:spPr>
        <p:txBody>
          <a:bodyPr anchor="b">
            <a:normAutofit/>
          </a:bodyPr>
          <a:lstStyle>
            <a:lvl1pPr marL="0" indent="0" algn="l">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1285462" y="2484782"/>
            <a:ext cx="2600738" cy="3071191"/>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21" name="Text Placeholder 2">
            <a:extLst>
              <a:ext uri="{FF2B5EF4-FFF2-40B4-BE49-F238E27FC236}">
                <a16:creationId xmlns:a16="http://schemas.microsoft.com/office/drawing/2014/main" id="{D65ADDDA-410C-634A-9CD7-D608D65C1D7B}"/>
              </a:ext>
            </a:extLst>
          </p:cNvPr>
          <p:cNvSpPr>
            <a:spLocks noGrp="1"/>
          </p:cNvSpPr>
          <p:nvPr>
            <p:ph type="body" idx="13"/>
          </p:nvPr>
        </p:nvSpPr>
        <p:spPr>
          <a:xfrm>
            <a:off x="4793975" y="1699592"/>
            <a:ext cx="2600738" cy="576470"/>
          </a:xfrm>
        </p:spPr>
        <p:txBody>
          <a:bodyPr anchor="b">
            <a:normAutofit/>
          </a:bodyPr>
          <a:lstStyle>
            <a:lvl1pPr marL="0" indent="0" algn="l">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Content Placeholder 3">
            <a:extLst>
              <a:ext uri="{FF2B5EF4-FFF2-40B4-BE49-F238E27FC236}">
                <a16:creationId xmlns:a16="http://schemas.microsoft.com/office/drawing/2014/main" id="{297327DB-4202-7349-97AA-7C645DF47301}"/>
              </a:ext>
            </a:extLst>
          </p:cNvPr>
          <p:cNvSpPr>
            <a:spLocks noGrp="1"/>
          </p:cNvSpPr>
          <p:nvPr>
            <p:ph sz="half" idx="14"/>
          </p:nvPr>
        </p:nvSpPr>
        <p:spPr>
          <a:xfrm>
            <a:off x="4793975" y="2484782"/>
            <a:ext cx="2600738" cy="3071191"/>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23" name="Text Placeholder 2">
            <a:extLst>
              <a:ext uri="{FF2B5EF4-FFF2-40B4-BE49-F238E27FC236}">
                <a16:creationId xmlns:a16="http://schemas.microsoft.com/office/drawing/2014/main" id="{0DD3EE76-D5F2-0E4F-940D-ED0C4D54EE13}"/>
              </a:ext>
            </a:extLst>
          </p:cNvPr>
          <p:cNvSpPr>
            <a:spLocks noGrp="1"/>
          </p:cNvSpPr>
          <p:nvPr>
            <p:ph type="body" idx="15"/>
          </p:nvPr>
        </p:nvSpPr>
        <p:spPr>
          <a:xfrm>
            <a:off x="8302488" y="1699592"/>
            <a:ext cx="2600738" cy="576470"/>
          </a:xfrm>
        </p:spPr>
        <p:txBody>
          <a:bodyPr anchor="b">
            <a:normAutofit/>
          </a:bodyPr>
          <a:lstStyle>
            <a:lvl1pPr marL="0" indent="0" algn="l">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Content Placeholder 3">
            <a:extLst>
              <a:ext uri="{FF2B5EF4-FFF2-40B4-BE49-F238E27FC236}">
                <a16:creationId xmlns:a16="http://schemas.microsoft.com/office/drawing/2014/main" id="{13C7BB50-E0BB-DB41-97F4-718484AA14D5}"/>
              </a:ext>
            </a:extLst>
          </p:cNvPr>
          <p:cNvSpPr>
            <a:spLocks noGrp="1"/>
          </p:cNvSpPr>
          <p:nvPr>
            <p:ph sz="half" idx="16"/>
          </p:nvPr>
        </p:nvSpPr>
        <p:spPr>
          <a:xfrm>
            <a:off x="8302488" y="2484782"/>
            <a:ext cx="2600738" cy="3071191"/>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11" name="TextBox 10">
            <a:extLst>
              <a:ext uri="{FF2B5EF4-FFF2-40B4-BE49-F238E27FC236}">
                <a16:creationId xmlns:a16="http://schemas.microsoft.com/office/drawing/2014/main" id="{0B94A935-4CA7-6648-8382-6C2422911E97}"/>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8909798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mparison Content - V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0D0E4B-A5DD-4648-83E4-DAD246AC701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298175"/>
            <a:ext cx="10515600" cy="944216"/>
          </a:xfrm>
        </p:spPr>
        <p:txBody>
          <a:bodyPr/>
          <a:lstStyle>
            <a:lvl1pPr>
              <a:defRPr>
                <a:solidFill>
                  <a:srgbClr val="7A0019"/>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1311965" y="2161760"/>
            <a:ext cx="2037522" cy="3553239"/>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3" name="Content Placeholder 3">
            <a:extLst>
              <a:ext uri="{FF2B5EF4-FFF2-40B4-BE49-F238E27FC236}">
                <a16:creationId xmlns:a16="http://schemas.microsoft.com/office/drawing/2014/main" id="{763661CA-7F48-A147-A51D-82E15F2B22AC}"/>
              </a:ext>
            </a:extLst>
          </p:cNvPr>
          <p:cNvSpPr>
            <a:spLocks noGrp="1"/>
          </p:cNvSpPr>
          <p:nvPr>
            <p:ph sz="half" idx="13"/>
          </p:nvPr>
        </p:nvSpPr>
        <p:spPr>
          <a:xfrm>
            <a:off x="4075043" y="2161760"/>
            <a:ext cx="2037522" cy="3553239"/>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p:txBody>
      </p:sp>
      <p:sp>
        <p:nvSpPr>
          <p:cNvPr id="14" name="Content Placeholder 3">
            <a:extLst>
              <a:ext uri="{FF2B5EF4-FFF2-40B4-BE49-F238E27FC236}">
                <a16:creationId xmlns:a16="http://schemas.microsoft.com/office/drawing/2014/main" id="{8EEC46FA-57DF-B148-94BC-DC054986A0B6}"/>
              </a:ext>
            </a:extLst>
          </p:cNvPr>
          <p:cNvSpPr>
            <a:spLocks noGrp="1"/>
          </p:cNvSpPr>
          <p:nvPr>
            <p:ph sz="half" idx="14"/>
          </p:nvPr>
        </p:nvSpPr>
        <p:spPr>
          <a:xfrm>
            <a:off x="6828182" y="2161760"/>
            <a:ext cx="2037522" cy="3553239"/>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p:txBody>
      </p:sp>
      <p:sp>
        <p:nvSpPr>
          <p:cNvPr id="15" name="Content Placeholder 3">
            <a:extLst>
              <a:ext uri="{FF2B5EF4-FFF2-40B4-BE49-F238E27FC236}">
                <a16:creationId xmlns:a16="http://schemas.microsoft.com/office/drawing/2014/main" id="{6F06D306-1A55-E746-9F26-99DCC9BCA06F}"/>
              </a:ext>
            </a:extLst>
          </p:cNvPr>
          <p:cNvSpPr>
            <a:spLocks noGrp="1"/>
          </p:cNvSpPr>
          <p:nvPr>
            <p:ph sz="half" idx="15"/>
          </p:nvPr>
        </p:nvSpPr>
        <p:spPr>
          <a:xfrm>
            <a:off x="9601199" y="2161760"/>
            <a:ext cx="2037522" cy="3553239"/>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p:txBody>
      </p:sp>
      <p:sp>
        <p:nvSpPr>
          <p:cNvPr id="10" name="TextBox 9">
            <a:extLst>
              <a:ext uri="{FF2B5EF4-FFF2-40B4-BE49-F238E27FC236}">
                <a16:creationId xmlns:a16="http://schemas.microsoft.com/office/drawing/2014/main" id="{37C4B9DD-2BAE-6745-B2DF-1CC4EB78B307}"/>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4738068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mparison Content - V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6557C4-8C9D-B54E-BF71-10094516A4A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298175"/>
            <a:ext cx="10515600" cy="944216"/>
          </a:xfrm>
        </p:spPr>
        <p:txBody>
          <a:bodyPr/>
          <a:lstStyle>
            <a:lvl1pPr>
              <a:defRPr>
                <a:solidFill>
                  <a:srgbClr val="5B0013"/>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p:nvPr>
        </p:nvSpPr>
        <p:spPr>
          <a:xfrm>
            <a:off x="1222310" y="1699592"/>
            <a:ext cx="4170784" cy="1062270"/>
          </a:xfrm>
        </p:spPr>
        <p:txBody>
          <a:bodyPr anchor="b">
            <a:normAutofit/>
          </a:bodyPr>
          <a:lstStyle>
            <a:lvl1pPr marL="0" indent="0" algn="ctr">
              <a:buNone/>
              <a:defRPr sz="2200" b="1">
                <a:solidFill>
                  <a:srgbClr val="9000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1222310" y="3180522"/>
            <a:ext cx="4170784" cy="2380523"/>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9" name="Text Placeholder 2">
            <a:extLst>
              <a:ext uri="{FF2B5EF4-FFF2-40B4-BE49-F238E27FC236}">
                <a16:creationId xmlns:a16="http://schemas.microsoft.com/office/drawing/2014/main" id="{DB891276-BE9E-0347-9EB7-B7AA2AE8D13E}"/>
              </a:ext>
            </a:extLst>
          </p:cNvPr>
          <p:cNvSpPr>
            <a:spLocks noGrp="1"/>
          </p:cNvSpPr>
          <p:nvPr>
            <p:ph type="body" idx="15"/>
          </p:nvPr>
        </p:nvSpPr>
        <p:spPr>
          <a:xfrm>
            <a:off x="6798908" y="1699592"/>
            <a:ext cx="4170784" cy="1062270"/>
          </a:xfrm>
        </p:spPr>
        <p:txBody>
          <a:bodyPr anchor="b">
            <a:normAutofit/>
          </a:bodyPr>
          <a:lstStyle>
            <a:lvl1pPr marL="0" indent="0" algn="ctr">
              <a:buNone/>
              <a:defRPr sz="2200" b="1">
                <a:solidFill>
                  <a:srgbClr val="9000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Content Placeholder 3">
            <a:extLst>
              <a:ext uri="{FF2B5EF4-FFF2-40B4-BE49-F238E27FC236}">
                <a16:creationId xmlns:a16="http://schemas.microsoft.com/office/drawing/2014/main" id="{663667A4-2E02-AD4A-BB21-A2341433940E}"/>
              </a:ext>
            </a:extLst>
          </p:cNvPr>
          <p:cNvSpPr>
            <a:spLocks noGrp="1"/>
          </p:cNvSpPr>
          <p:nvPr>
            <p:ph sz="half" idx="16"/>
          </p:nvPr>
        </p:nvSpPr>
        <p:spPr>
          <a:xfrm>
            <a:off x="6798909" y="3180522"/>
            <a:ext cx="4170782" cy="2380523"/>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58956A53-3DE3-FE47-B7E7-12004389F00D}"/>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0566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mparison Content - V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D972B9-787C-8242-9B54-C6B47D67BFFD}"/>
              </a:ext>
            </a:extLst>
          </p:cNvPr>
          <p:cNvPicPr>
            <a:picLocks noChangeAspect="1"/>
          </p:cNvPicPr>
          <p:nvPr userDrawn="1"/>
        </p:nvPicPr>
        <p:blipFill>
          <a:blip r:embed="rId2"/>
          <a:srcRect/>
          <a:stretch/>
        </p:blipFill>
        <p:spPr>
          <a:xfrm>
            <a:off x="0" y="14707"/>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hasCustomPrompt="1"/>
          </p:nvPr>
        </p:nvSpPr>
        <p:spPr>
          <a:xfrm>
            <a:off x="513539" y="270181"/>
            <a:ext cx="3619567" cy="1931842"/>
          </a:xfrm>
        </p:spPr>
        <p:txBody>
          <a:bodyPr anchor="b"/>
          <a:lstStyle>
            <a:lvl1pPr>
              <a:defRPr>
                <a:solidFill>
                  <a:srgbClr val="5B0013"/>
                </a:solidFill>
              </a:defRPr>
            </a:lvl1pPr>
          </a:lstStyle>
          <a:p>
            <a:r>
              <a:rPr lang="en-US" dirty="0"/>
              <a:t>Lorem </a:t>
            </a:r>
            <a:r>
              <a:rPr lang="en-US" dirty="0" err="1"/>
              <a:t>Ipsu</a:t>
            </a:r>
            <a:endParaRPr lang="en-US" dirty="0"/>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p:nvPr>
        </p:nvSpPr>
        <p:spPr>
          <a:xfrm>
            <a:off x="4646645" y="802433"/>
            <a:ext cx="3284375" cy="1199694"/>
          </a:xfrm>
        </p:spPr>
        <p:txBody>
          <a:bodyPr anchor="b">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75E284-02E2-7246-9419-D14631ECCE04}"/>
              </a:ext>
            </a:extLst>
          </p:cNvPr>
          <p:cNvSpPr>
            <a:spLocks noGrp="1"/>
          </p:cNvSpPr>
          <p:nvPr>
            <p:ph sz="half" idx="2"/>
          </p:nvPr>
        </p:nvSpPr>
        <p:spPr>
          <a:xfrm>
            <a:off x="4786604" y="2230016"/>
            <a:ext cx="3041779" cy="3694923"/>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9" name="Text Placeholder 2">
            <a:extLst>
              <a:ext uri="{FF2B5EF4-FFF2-40B4-BE49-F238E27FC236}">
                <a16:creationId xmlns:a16="http://schemas.microsoft.com/office/drawing/2014/main" id="{DB891276-BE9E-0347-9EB7-B7AA2AE8D13E}"/>
              </a:ext>
            </a:extLst>
          </p:cNvPr>
          <p:cNvSpPr>
            <a:spLocks noGrp="1"/>
          </p:cNvSpPr>
          <p:nvPr>
            <p:ph type="body" idx="15"/>
          </p:nvPr>
        </p:nvSpPr>
        <p:spPr>
          <a:xfrm>
            <a:off x="8394796" y="867747"/>
            <a:ext cx="3203155" cy="1134380"/>
          </a:xfrm>
        </p:spPr>
        <p:txBody>
          <a:bodyPr anchor="b">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Content Placeholder 3">
            <a:extLst>
              <a:ext uri="{FF2B5EF4-FFF2-40B4-BE49-F238E27FC236}">
                <a16:creationId xmlns:a16="http://schemas.microsoft.com/office/drawing/2014/main" id="{663667A4-2E02-AD4A-BB21-A2341433940E}"/>
              </a:ext>
            </a:extLst>
          </p:cNvPr>
          <p:cNvSpPr>
            <a:spLocks noGrp="1"/>
          </p:cNvSpPr>
          <p:nvPr>
            <p:ph sz="half" idx="16"/>
          </p:nvPr>
        </p:nvSpPr>
        <p:spPr>
          <a:xfrm>
            <a:off x="8481527" y="2230016"/>
            <a:ext cx="3041779" cy="3694923"/>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8D8BB17-9FED-9244-9435-1403C47B44C2}"/>
              </a:ext>
            </a:extLst>
          </p:cNvPr>
          <p:cNvSpPr>
            <a:spLocks noGrp="1"/>
          </p:cNvSpPr>
          <p:nvPr>
            <p:ph sz="half" idx="13"/>
          </p:nvPr>
        </p:nvSpPr>
        <p:spPr>
          <a:xfrm>
            <a:off x="513539" y="2230016"/>
            <a:ext cx="3619567" cy="3844213"/>
          </a:xfrm>
        </p:spPr>
        <p:txBody>
          <a:bodyPr anchor="ctr"/>
          <a:lstStyle>
            <a:lvl1pPr>
              <a:lnSpc>
                <a:spcPct val="100000"/>
              </a:lnSpc>
              <a:defRPr sz="1800"/>
            </a:lvl1pPr>
            <a:lvl2pPr>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75D41525-F715-6541-A8BD-0E774C48C7C1}"/>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355816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Stubtitle + 2 Call-Out Boxe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959334" y="2030065"/>
            <a:ext cx="480060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4" name="Text Placeholder 32"/>
          <p:cNvSpPr>
            <a:spLocks noGrp="1"/>
          </p:cNvSpPr>
          <p:nvPr>
            <p:ph type="body" sz="quarter" idx="14"/>
          </p:nvPr>
        </p:nvSpPr>
        <p:spPr>
          <a:xfrm>
            <a:off x="959334" y="3347690"/>
            <a:ext cx="480060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35" name="Text Placeholder 8"/>
          <p:cNvSpPr>
            <a:spLocks noGrp="1"/>
          </p:cNvSpPr>
          <p:nvPr>
            <p:ph type="body" sz="quarter" idx="15"/>
          </p:nvPr>
        </p:nvSpPr>
        <p:spPr>
          <a:xfrm>
            <a:off x="6465349" y="2030065"/>
            <a:ext cx="480060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6" name="Text Placeholder 32"/>
          <p:cNvSpPr>
            <a:spLocks noGrp="1"/>
          </p:cNvSpPr>
          <p:nvPr>
            <p:ph type="body" sz="quarter" idx="16"/>
          </p:nvPr>
        </p:nvSpPr>
        <p:spPr>
          <a:xfrm>
            <a:off x="6465349" y="3347690"/>
            <a:ext cx="480060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13" name="Rectangle 12"/>
          <p:cNvSpPr/>
          <p:nvPr userDrawn="1"/>
        </p:nvSpPr>
        <p:spPr>
          <a:xfrm>
            <a:off x="962385" y="5540095"/>
            <a:ext cx="48006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458805" y="5540095"/>
            <a:ext cx="48006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31" name="Text Placeholder 9"/>
          <p:cNvSpPr>
            <a:spLocks noGrp="1"/>
          </p:cNvSpPr>
          <p:nvPr>
            <p:ph type="body" sz="quarter" idx="12"/>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grpSp>
        <p:nvGrpSpPr>
          <p:cNvPr id="16" name="Group 15">
            <a:extLst>
              <a:ext uri="{FF2B5EF4-FFF2-40B4-BE49-F238E27FC236}">
                <a16:creationId xmlns:a16="http://schemas.microsoft.com/office/drawing/2014/main" id="{F8A00D2A-A528-D14A-AB69-25D389A3B871}"/>
              </a:ext>
            </a:extLst>
          </p:cNvPr>
          <p:cNvGrpSpPr/>
          <p:nvPr userDrawn="1"/>
        </p:nvGrpSpPr>
        <p:grpSpPr>
          <a:xfrm>
            <a:off x="0" y="0"/>
            <a:ext cx="685214" cy="219456"/>
            <a:chOff x="0" y="218827"/>
            <a:chExt cx="685214" cy="219456"/>
          </a:xfrm>
        </p:grpSpPr>
        <p:sp>
          <p:nvSpPr>
            <p:cNvPr id="17" name="Rectangle 16">
              <a:extLst>
                <a:ext uri="{FF2B5EF4-FFF2-40B4-BE49-F238E27FC236}">
                  <a16:creationId xmlns:a16="http://schemas.microsoft.com/office/drawing/2014/main" id="{41F3DB1D-1ACD-F04E-92BA-94EAA9762050}"/>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B25BEA6-DC94-2340-B052-91A931FE95A0}"/>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F6A8B3D-6D6C-CD41-99B5-CD59D74E0298}"/>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F843803-9A3B-F749-8E10-F58847BC3633}"/>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Slide Number Placeholder 8">
            <a:extLst>
              <a:ext uri="{FF2B5EF4-FFF2-40B4-BE49-F238E27FC236}">
                <a16:creationId xmlns:a16="http://schemas.microsoft.com/office/drawing/2014/main" id="{3503B7D9-C4FF-104B-8F90-9B1BA7FD9C38}"/>
              </a:ext>
            </a:extLst>
          </p:cNvPr>
          <p:cNvSpPr>
            <a:spLocks noGrp="1"/>
          </p:cNvSpPr>
          <p:nvPr>
            <p:ph type="sldNum" sz="quarter" idx="17"/>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801897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Stubtitle + 3 Call-Out Boxe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959335" y="2030069"/>
            <a:ext cx="32918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5" name="Text Placeholder 8"/>
          <p:cNvSpPr>
            <a:spLocks noGrp="1"/>
          </p:cNvSpPr>
          <p:nvPr>
            <p:ph type="body" sz="quarter" idx="15"/>
          </p:nvPr>
        </p:nvSpPr>
        <p:spPr>
          <a:xfrm>
            <a:off x="4462432" y="2030069"/>
            <a:ext cx="32918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7" name="Text Placeholder 8"/>
          <p:cNvSpPr>
            <a:spLocks noGrp="1"/>
          </p:cNvSpPr>
          <p:nvPr>
            <p:ph type="body" sz="quarter" idx="17"/>
          </p:nvPr>
        </p:nvSpPr>
        <p:spPr>
          <a:xfrm>
            <a:off x="7978783" y="2030069"/>
            <a:ext cx="32918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4" name="Text Placeholder 32"/>
          <p:cNvSpPr>
            <a:spLocks noGrp="1"/>
          </p:cNvSpPr>
          <p:nvPr>
            <p:ph type="body" sz="quarter" idx="14"/>
          </p:nvPr>
        </p:nvSpPr>
        <p:spPr>
          <a:xfrm>
            <a:off x="959335" y="3347694"/>
            <a:ext cx="32918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36" name="Text Placeholder 32"/>
          <p:cNvSpPr>
            <a:spLocks noGrp="1"/>
          </p:cNvSpPr>
          <p:nvPr>
            <p:ph type="body" sz="quarter" idx="16"/>
          </p:nvPr>
        </p:nvSpPr>
        <p:spPr>
          <a:xfrm>
            <a:off x="4462432" y="3347694"/>
            <a:ext cx="32918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38" name="Text Placeholder 32"/>
          <p:cNvSpPr>
            <a:spLocks noGrp="1"/>
          </p:cNvSpPr>
          <p:nvPr>
            <p:ph type="body" sz="quarter" idx="18"/>
          </p:nvPr>
        </p:nvSpPr>
        <p:spPr>
          <a:xfrm>
            <a:off x="7978783" y="3347694"/>
            <a:ext cx="32918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16"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17" name="Text Placeholder 9"/>
          <p:cNvSpPr>
            <a:spLocks noGrp="1"/>
          </p:cNvSpPr>
          <p:nvPr>
            <p:ph type="body" sz="quarter" idx="12"/>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sp>
        <p:nvSpPr>
          <p:cNvPr id="21" name="Rectangle 20"/>
          <p:cNvSpPr/>
          <p:nvPr userDrawn="1"/>
        </p:nvSpPr>
        <p:spPr>
          <a:xfrm>
            <a:off x="962385" y="5540100"/>
            <a:ext cx="32918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455887" y="5540100"/>
            <a:ext cx="32918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7978783" y="5540100"/>
            <a:ext cx="32918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339BDA9E-E948-EB40-BD75-090BF6E9AA74}"/>
              </a:ext>
            </a:extLst>
          </p:cNvPr>
          <p:cNvGrpSpPr/>
          <p:nvPr userDrawn="1"/>
        </p:nvGrpSpPr>
        <p:grpSpPr>
          <a:xfrm>
            <a:off x="-2978" y="-629"/>
            <a:ext cx="685214" cy="219456"/>
            <a:chOff x="0" y="218827"/>
            <a:chExt cx="685214" cy="219456"/>
          </a:xfrm>
        </p:grpSpPr>
        <p:sp>
          <p:nvSpPr>
            <p:cNvPr id="20" name="Rectangle 19">
              <a:extLst>
                <a:ext uri="{FF2B5EF4-FFF2-40B4-BE49-F238E27FC236}">
                  <a16:creationId xmlns:a16="http://schemas.microsoft.com/office/drawing/2014/main" id="{12F6E918-134A-104D-B7A2-F96C054A5F09}"/>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CC6338F-FBD8-8544-8FDB-6664A5FF334C}"/>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2BAF0EA-6A72-BD4D-9620-38A085F194DD}"/>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1E82165-B0FA-914A-82D2-7317FBC3F187}"/>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Slide Number Placeholder 8">
            <a:extLst>
              <a:ext uri="{FF2B5EF4-FFF2-40B4-BE49-F238E27FC236}">
                <a16:creationId xmlns:a16="http://schemas.microsoft.com/office/drawing/2014/main" id="{A082EBE9-633C-5E4E-B019-B5CFBD981B9D}"/>
              </a:ext>
            </a:extLst>
          </p:cNvPr>
          <p:cNvSpPr>
            <a:spLocks noGrp="1"/>
          </p:cNvSpPr>
          <p:nvPr>
            <p:ph type="sldNum" sz="quarter" idx="19"/>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3426347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Stubtitle + 4 Call-Out Boxes">
    <p:spTree>
      <p:nvGrpSpPr>
        <p:cNvPr id="1" name=""/>
        <p:cNvGrpSpPr/>
        <p:nvPr/>
      </p:nvGrpSpPr>
      <p:grpSpPr>
        <a:xfrm>
          <a:off x="0" y="0"/>
          <a:ext cx="0" cy="0"/>
          <a:chOff x="0" y="0"/>
          <a:chExt cx="0" cy="0"/>
        </a:xfrm>
      </p:grpSpPr>
      <p:sp>
        <p:nvSpPr>
          <p:cNvPr id="24" name="Text Placeholder 8"/>
          <p:cNvSpPr>
            <a:spLocks noGrp="1"/>
          </p:cNvSpPr>
          <p:nvPr>
            <p:ph type="body" sz="quarter" idx="13"/>
          </p:nvPr>
        </p:nvSpPr>
        <p:spPr>
          <a:xfrm>
            <a:off x="959334" y="2030065"/>
            <a:ext cx="23774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6" name="Rectangle 5"/>
          <p:cNvSpPr/>
          <p:nvPr userDrawn="1"/>
        </p:nvSpPr>
        <p:spPr>
          <a:xfrm>
            <a:off x="10598727" y="0"/>
            <a:ext cx="1593273" cy="500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962384" y="5540098"/>
            <a:ext cx="23774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3598159" y="5540098"/>
            <a:ext cx="23774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6260194" y="5540098"/>
            <a:ext cx="23774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32"/>
          <p:cNvSpPr>
            <a:spLocks noGrp="1"/>
          </p:cNvSpPr>
          <p:nvPr>
            <p:ph type="body" sz="quarter" idx="14"/>
          </p:nvPr>
        </p:nvSpPr>
        <p:spPr>
          <a:xfrm>
            <a:off x="959334" y="3347690"/>
            <a:ext cx="23774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26" name="Text Placeholder 8"/>
          <p:cNvSpPr>
            <a:spLocks noGrp="1"/>
          </p:cNvSpPr>
          <p:nvPr>
            <p:ph type="body" sz="quarter" idx="15"/>
          </p:nvPr>
        </p:nvSpPr>
        <p:spPr>
          <a:xfrm>
            <a:off x="3604704" y="2030065"/>
            <a:ext cx="23774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27" name="Text Placeholder 32"/>
          <p:cNvSpPr>
            <a:spLocks noGrp="1"/>
          </p:cNvSpPr>
          <p:nvPr>
            <p:ph type="body" sz="quarter" idx="16"/>
          </p:nvPr>
        </p:nvSpPr>
        <p:spPr>
          <a:xfrm>
            <a:off x="3604704" y="3347690"/>
            <a:ext cx="23774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28" name="Text Placeholder 8"/>
          <p:cNvSpPr>
            <a:spLocks noGrp="1"/>
          </p:cNvSpPr>
          <p:nvPr>
            <p:ph type="body" sz="quarter" idx="17"/>
          </p:nvPr>
        </p:nvSpPr>
        <p:spPr>
          <a:xfrm>
            <a:off x="6260194" y="2030065"/>
            <a:ext cx="23774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29" name="Text Placeholder 32"/>
          <p:cNvSpPr>
            <a:spLocks noGrp="1"/>
          </p:cNvSpPr>
          <p:nvPr>
            <p:ph type="body" sz="quarter" idx="18"/>
          </p:nvPr>
        </p:nvSpPr>
        <p:spPr>
          <a:xfrm>
            <a:off x="6260194" y="3347690"/>
            <a:ext cx="23774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30" name="Rectangle 29"/>
          <p:cNvSpPr/>
          <p:nvPr userDrawn="1"/>
        </p:nvSpPr>
        <p:spPr>
          <a:xfrm>
            <a:off x="8897116" y="5540098"/>
            <a:ext cx="237744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8"/>
          <p:cNvSpPr>
            <a:spLocks noGrp="1"/>
          </p:cNvSpPr>
          <p:nvPr>
            <p:ph type="body" sz="quarter" idx="19"/>
          </p:nvPr>
        </p:nvSpPr>
        <p:spPr>
          <a:xfrm>
            <a:off x="8897116" y="2030065"/>
            <a:ext cx="2377440" cy="1281113"/>
          </a:xfrm>
          <a:solidFill>
            <a:schemeClr val="accent2"/>
          </a:solidFill>
        </p:spPr>
        <p:txBody>
          <a:bodyPr lIns="182880" tIns="182880" rIns="182880" bIns="182880" anchor="ctr" anchorCtr="0">
            <a:normAutofit/>
          </a:bodyPr>
          <a:lstStyle>
            <a:lvl1pPr marL="0" indent="0" algn="ctr">
              <a:spcAft>
                <a:spcPts val="0"/>
              </a:spcAft>
              <a:buNone/>
              <a:defRPr sz="2000" b="1">
                <a:solidFill>
                  <a:schemeClr val="tx1"/>
                </a:solidFill>
              </a:defRPr>
            </a:lvl1pPr>
            <a:lvl2pPr marL="349250" indent="0">
              <a:buNone/>
              <a:defRPr>
                <a:solidFill>
                  <a:schemeClr val="tx1"/>
                </a:solidFill>
              </a:defRPr>
            </a:lvl2pPr>
            <a:lvl3pPr marL="685800" indent="0">
              <a:buNone/>
              <a:defRPr>
                <a:solidFill>
                  <a:schemeClr val="tx1"/>
                </a:solidFill>
              </a:defRPr>
            </a:lvl3pPr>
            <a:lvl4pPr marL="1035050" indent="0">
              <a:buNone/>
              <a:defRPr>
                <a:solidFill>
                  <a:schemeClr val="tx1"/>
                </a:solidFill>
              </a:defRPr>
            </a:lvl4pPr>
            <a:lvl5pPr marL="1371600" indent="0">
              <a:buNone/>
              <a:defRPr>
                <a:solidFill>
                  <a:schemeClr val="tx1"/>
                </a:solidFill>
              </a:defRPr>
            </a:lvl5pPr>
          </a:lstStyle>
          <a:p>
            <a:pPr lvl="0"/>
            <a:r>
              <a:rPr lang="en-US" dirty="0"/>
              <a:t>Click to edit Master text styles</a:t>
            </a:r>
          </a:p>
        </p:txBody>
      </p:sp>
      <p:sp>
        <p:nvSpPr>
          <p:cNvPr id="32" name="Text Placeholder 32"/>
          <p:cNvSpPr>
            <a:spLocks noGrp="1"/>
          </p:cNvSpPr>
          <p:nvPr>
            <p:ph type="body" sz="quarter" idx="20"/>
          </p:nvPr>
        </p:nvSpPr>
        <p:spPr>
          <a:xfrm>
            <a:off x="8897116" y="3347690"/>
            <a:ext cx="2377440" cy="2148840"/>
          </a:xfrm>
          <a:solidFill>
            <a:schemeClr val="bg1">
              <a:lumMod val="95000"/>
            </a:schemeClr>
          </a:solidFill>
        </p:spPr>
        <p:txBody>
          <a:bodyPr lIns="182880" tIns="182880" rIns="182880" bIns="182880" anchor="ctr" anchorCtr="0">
            <a:normAutofit/>
          </a:bodyPr>
          <a:lstStyle>
            <a:lvl1pPr marL="0" indent="0" algn="ctr">
              <a:spcAft>
                <a:spcPts val="0"/>
              </a:spcAft>
              <a:buNone/>
              <a:defRPr sz="1800"/>
            </a:lvl1pPr>
          </a:lstStyle>
          <a:p>
            <a:pPr lvl="0"/>
            <a:r>
              <a:rPr lang="en-US" dirty="0"/>
              <a:t>Click to edit Master text styles</a:t>
            </a:r>
          </a:p>
        </p:txBody>
      </p:sp>
      <p:sp>
        <p:nvSpPr>
          <p:cNvPr id="33" name="Title 1"/>
          <p:cNvSpPr>
            <a:spLocks noGrp="1"/>
          </p:cNvSpPr>
          <p:nvPr>
            <p:ph type="title"/>
          </p:nvPr>
        </p:nvSpPr>
        <p:spPr>
          <a:xfrm>
            <a:off x="962369" y="515094"/>
            <a:ext cx="10287000" cy="697831"/>
          </a:xfrm>
        </p:spPr>
        <p:txBody>
          <a:bodyPr/>
          <a:lstStyle>
            <a:lvl1pPr>
              <a:defRPr>
                <a:solidFill>
                  <a:srgbClr val="7A0019"/>
                </a:solidFill>
              </a:defRPr>
            </a:lvl1pPr>
          </a:lstStyle>
          <a:p>
            <a:r>
              <a:rPr lang="en-US" dirty="0"/>
              <a:t>Click to edit Master title style</a:t>
            </a:r>
          </a:p>
        </p:txBody>
      </p:sp>
      <p:sp>
        <p:nvSpPr>
          <p:cNvPr id="34" name="Text Placeholder 9"/>
          <p:cNvSpPr>
            <a:spLocks noGrp="1"/>
          </p:cNvSpPr>
          <p:nvPr>
            <p:ph type="body" sz="quarter" idx="12"/>
          </p:nvPr>
        </p:nvSpPr>
        <p:spPr>
          <a:xfrm>
            <a:off x="959074" y="1252120"/>
            <a:ext cx="10287000" cy="350003"/>
          </a:xfrm>
        </p:spPr>
        <p:txBody>
          <a:bodyPr/>
          <a:lstStyle>
            <a:lvl1pPr marL="0" indent="0">
              <a:buNone/>
              <a:defRPr>
                <a:solidFill>
                  <a:schemeClr val="tx1">
                    <a:lumMod val="50000"/>
                    <a:lumOff val="50000"/>
                  </a:schemeClr>
                </a:solidFill>
              </a:defRPr>
            </a:lvl1pPr>
          </a:lstStyle>
          <a:p>
            <a:pPr lvl="0"/>
            <a:r>
              <a:rPr lang="en-US" dirty="0"/>
              <a:t>Click to edit Master text styles</a:t>
            </a:r>
          </a:p>
        </p:txBody>
      </p:sp>
      <p:grpSp>
        <p:nvGrpSpPr>
          <p:cNvPr id="35" name="Group 34">
            <a:extLst>
              <a:ext uri="{FF2B5EF4-FFF2-40B4-BE49-F238E27FC236}">
                <a16:creationId xmlns:a16="http://schemas.microsoft.com/office/drawing/2014/main" id="{0BA70D65-A143-EF4B-945C-D4CEB1EE2699}"/>
              </a:ext>
            </a:extLst>
          </p:cNvPr>
          <p:cNvGrpSpPr/>
          <p:nvPr userDrawn="1"/>
        </p:nvGrpSpPr>
        <p:grpSpPr>
          <a:xfrm>
            <a:off x="-2978" y="-629"/>
            <a:ext cx="685214" cy="219456"/>
            <a:chOff x="0" y="218827"/>
            <a:chExt cx="685214" cy="219456"/>
          </a:xfrm>
        </p:grpSpPr>
        <p:sp>
          <p:nvSpPr>
            <p:cNvPr id="36" name="Rectangle 35">
              <a:extLst>
                <a:ext uri="{FF2B5EF4-FFF2-40B4-BE49-F238E27FC236}">
                  <a16:creationId xmlns:a16="http://schemas.microsoft.com/office/drawing/2014/main" id="{A1D31E6F-05C3-7542-92F4-3AA8B1A387A3}"/>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B82695F-91C7-D74D-85AD-5AADAC8979D0}"/>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CA8C58E-A70B-2B4A-8080-33C619096582}"/>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D10BFD0-27E8-AE41-942A-87C9809FB27E}"/>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Slide Number Placeholder 8">
            <a:extLst>
              <a:ext uri="{FF2B5EF4-FFF2-40B4-BE49-F238E27FC236}">
                <a16:creationId xmlns:a16="http://schemas.microsoft.com/office/drawing/2014/main" id="{EFC4FCBF-9CCA-7944-BD20-945497FF13D2}"/>
              </a:ext>
            </a:extLst>
          </p:cNvPr>
          <p:cNvSpPr>
            <a:spLocks noGrp="1"/>
          </p:cNvSpPr>
          <p:nvPr>
            <p:ph type="sldNum" sz="quarter" idx="21"/>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2371851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 + Stats - V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C7BC9B-2B0F-644C-9174-F322FF0771E7}"/>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397565"/>
            <a:ext cx="3470481" cy="1245705"/>
          </a:xfrm>
        </p:spPr>
        <p:txBody>
          <a:bodyPr anchor="t"/>
          <a:lstStyle>
            <a:lvl1pPr>
              <a:defRPr>
                <a:solidFill>
                  <a:srgbClr val="5B0013"/>
                </a:solidFill>
              </a:defRPr>
            </a:lvl1pPr>
          </a:lstStyle>
          <a:p>
            <a:r>
              <a:rPr lang="en-US" dirty="0"/>
              <a:t>Click to edit Master title</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5" name="Text Placeholder 2">
            <a:extLst>
              <a:ext uri="{FF2B5EF4-FFF2-40B4-BE49-F238E27FC236}">
                <a16:creationId xmlns:a16="http://schemas.microsoft.com/office/drawing/2014/main" id="{D45334C5-31C3-4F4A-ABAD-B0D942C4DE83}"/>
              </a:ext>
            </a:extLst>
          </p:cNvPr>
          <p:cNvSpPr>
            <a:spLocks noGrp="1"/>
          </p:cNvSpPr>
          <p:nvPr>
            <p:ph type="body" idx="15" hasCustomPrompt="1"/>
          </p:nvPr>
        </p:nvSpPr>
        <p:spPr>
          <a:xfrm>
            <a:off x="8819573" y="3730751"/>
            <a:ext cx="3146893" cy="404192"/>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6" name="Text Placeholder 2">
            <a:extLst>
              <a:ext uri="{FF2B5EF4-FFF2-40B4-BE49-F238E27FC236}">
                <a16:creationId xmlns:a16="http://schemas.microsoft.com/office/drawing/2014/main" id="{5C14D432-433A-B343-BC36-406F3107DD74}"/>
              </a:ext>
            </a:extLst>
          </p:cNvPr>
          <p:cNvSpPr>
            <a:spLocks noGrp="1"/>
          </p:cNvSpPr>
          <p:nvPr>
            <p:ph type="body" idx="16" hasCustomPrompt="1"/>
          </p:nvPr>
        </p:nvSpPr>
        <p:spPr>
          <a:xfrm>
            <a:off x="9092650" y="2170309"/>
            <a:ext cx="2600738" cy="1441173"/>
          </a:xfrm>
        </p:spPr>
        <p:txBody>
          <a:bodyPr anchor="b">
            <a:normAutofit/>
          </a:bodyPr>
          <a:lstStyle>
            <a:lvl1pPr marL="0" indent="0" algn="ctr">
              <a:buNone/>
              <a:defRPr sz="9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7" name="Text Placeholder 2">
            <a:extLst>
              <a:ext uri="{FF2B5EF4-FFF2-40B4-BE49-F238E27FC236}">
                <a16:creationId xmlns:a16="http://schemas.microsoft.com/office/drawing/2014/main" id="{13714234-79D5-7544-9A66-2C05A22CC302}"/>
              </a:ext>
            </a:extLst>
          </p:cNvPr>
          <p:cNvSpPr>
            <a:spLocks noGrp="1"/>
          </p:cNvSpPr>
          <p:nvPr>
            <p:ph type="body" idx="17" hasCustomPrompt="1"/>
          </p:nvPr>
        </p:nvSpPr>
        <p:spPr>
          <a:xfrm>
            <a:off x="4930059" y="3730751"/>
            <a:ext cx="3146893" cy="404192"/>
          </a:xfrm>
        </p:spPr>
        <p:txBody>
          <a:bodyPr anchor="t">
            <a:normAutofit/>
          </a:bodyPr>
          <a:lstStyle>
            <a:lvl1pPr marL="0" indent="0" algn="ctr">
              <a:buNone/>
              <a:defRPr sz="2200" b="1">
                <a:solidFill>
                  <a:srgbClr val="FFDE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8" name="Text Placeholder 2">
            <a:extLst>
              <a:ext uri="{FF2B5EF4-FFF2-40B4-BE49-F238E27FC236}">
                <a16:creationId xmlns:a16="http://schemas.microsoft.com/office/drawing/2014/main" id="{4E3330E9-106B-D845-8A29-0459A38750BE}"/>
              </a:ext>
            </a:extLst>
          </p:cNvPr>
          <p:cNvSpPr>
            <a:spLocks noGrp="1"/>
          </p:cNvSpPr>
          <p:nvPr>
            <p:ph type="body" idx="18" hasCustomPrompt="1"/>
          </p:nvPr>
        </p:nvSpPr>
        <p:spPr>
          <a:xfrm>
            <a:off x="5203136" y="2170309"/>
            <a:ext cx="2600738" cy="1441173"/>
          </a:xfrm>
        </p:spPr>
        <p:txBody>
          <a:bodyPr anchor="b">
            <a:normAutofit/>
          </a:bodyPr>
          <a:lstStyle>
            <a:lvl1pPr marL="0" indent="0" algn="ctr">
              <a:buNone/>
              <a:defRPr sz="9000" b="1">
                <a:solidFill>
                  <a:srgbClr val="FFDE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6A26283F-6061-6A44-B41B-C6A207C19B9D}"/>
              </a:ext>
            </a:extLst>
          </p:cNvPr>
          <p:cNvSpPr>
            <a:spLocks noGrp="1"/>
          </p:cNvSpPr>
          <p:nvPr>
            <p:ph type="body" idx="19" hasCustomPrompt="1"/>
          </p:nvPr>
        </p:nvSpPr>
        <p:spPr>
          <a:xfrm>
            <a:off x="1028122" y="3724124"/>
            <a:ext cx="3146893" cy="404192"/>
          </a:xfrm>
        </p:spPr>
        <p:txBody>
          <a:bodyPr anchor="t">
            <a:normAutofit/>
          </a:bodyPr>
          <a:lstStyle>
            <a:lvl1pPr marL="0" indent="0" algn="ctr">
              <a:buNone/>
              <a:defRPr sz="2200" b="1">
                <a:solidFill>
                  <a:srgbClr val="9000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0" name="Text Placeholder 2">
            <a:extLst>
              <a:ext uri="{FF2B5EF4-FFF2-40B4-BE49-F238E27FC236}">
                <a16:creationId xmlns:a16="http://schemas.microsoft.com/office/drawing/2014/main" id="{5A72807D-48AB-D94C-BB23-6763CC03824D}"/>
              </a:ext>
            </a:extLst>
          </p:cNvPr>
          <p:cNvSpPr>
            <a:spLocks noGrp="1"/>
          </p:cNvSpPr>
          <p:nvPr>
            <p:ph type="body" idx="20" hasCustomPrompt="1"/>
          </p:nvPr>
        </p:nvSpPr>
        <p:spPr>
          <a:xfrm>
            <a:off x="1301199" y="2163682"/>
            <a:ext cx="2600738" cy="1441173"/>
          </a:xfrm>
        </p:spPr>
        <p:txBody>
          <a:bodyPr anchor="b">
            <a:normAutofit/>
          </a:bodyPr>
          <a:lstStyle>
            <a:lvl1pPr marL="0" indent="0" algn="ctr">
              <a:buNone/>
              <a:defRPr sz="9000" b="1">
                <a:solidFill>
                  <a:srgbClr val="9000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7" name="Text Placeholder 6">
            <a:extLst>
              <a:ext uri="{FF2B5EF4-FFF2-40B4-BE49-F238E27FC236}">
                <a16:creationId xmlns:a16="http://schemas.microsoft.com/office/drawing/2014/main" id="{AA976F5C-53D6-F64D-B6EB-96211DD6529A}"/>
              </a:ext>
            </a:extLst>
          </p:cNvPr>
          <p:cNvSpPr>
            <a:spLocks noGrp="1"/>
          </p:cNvSpPr>
          <p:nvPr>
            <p:ph type="body" sz="quarter" idx="21" hasCustomPrompt="1"/>
          </p:nvPr>
        </p:nvSpPr>
        <p:spPr>
          <a:xfrm>
            <a:off x="1028700" y="4240340"/>
            <a:ext cx="3146425" cy="1404937"/>
          </a:xfrm>
        </p:spPr>
        <p:txBody>
          <a:bodyPr>
            <a:normAutofit/>
          </a:bodyPr>
          <a:lstStyle>
            <a:lvl1pPr marL="0" indent="0" algn="ctr">
              <a:buNone/>
              <a:defRPr sz="1400">
                <a:solidFill>
                  <a:srgbClr val="90002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21" name="Text Placeholder 6">
            <a:extLst>
              <a:ext uri="{FF2B5EF4-FFF2-40B4-BE49-F238E27FC236}">
                <a16:creationId xmlns:a16="http://schemas.microsoft.com/office/drawing/2014/main" id="{EFAAF12F-803D-B044-8CE4-09548266A20E}"/>
              </a:ext>
            </a:extLst>
          </p:cNvPr>
          <p:cNvSpPr>
            <a:spLocks noGrp="1"/>
          </p:cNvSpPr>
          <p:nvPr>
            <p:ph type="body" sz="quarter" idx="22" hasCustomPrompt="1"/>
          </p:nvPr>
        </p:nvSpPr>
        <p:spPr>
          <a:xfrm>
            <a:off x="4938091" y="4240340"/>
            <a:ext cx="3146425" cy="1404937"/>
          </a:xfrm>
        </p:spPr>
        <p:txBody>
          <a:bodyPr>
            <a:normAutofit/>
          </a:bodyPr>
          <a:lstStyle>
            <a:lvl1pPr marL="0" indent="0" algn="ctr">
              <a:buNone/>
              <a:defRPr sz="1400">
                <a:solidFill>
                  <a:srgbClr val="FFDE7A"/>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22" name="Text Placeholder 6">
            <a:extLst>
              <a:ext uri="{FF2B5EF4-FFF2-40B4-BE49-F238E27FC236}">
                <a16:creationId xmlns:a16="http://schemas.microsoft.com/office/drawing/2014/main" id="{8CD548B7-F40C-D545-BF63-D13DEFEFC70F}"/>
              </a:ext>
            </a:extLst>
          </p:cNvPr>
          <p:cNvSpPr>
            <a:spLocks noGrp="1"/>
          </p:cNvSpPr>
          <p:nvPr>
            <p:ph type="body" sz="quarter" idx="23" hasCustomPrompt="1"/>
          </p:nvPr>
        </p:nvSpPr>
        <p:spPr>
          <a:xfrm>
            <a:off x="8807726" y="4240340"/>
            <a:ext cx="3146425" cy="1404937"/>
          </a:xfrm>
        </p:spPr>
        <p:txBody>
          <a:bodyPr>
            <a:norm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14" name="TextBox 13">
            <a:extLst>
              <a:ext uri="{FF2B5EF4-FFF2-40B4-BE49-F238E27FC236}">
                <a16:creationId xmlns:a16="http://schemas.microsoft.com/office/drawing/2014/main" id="{ACA852F4-6EBD-C944-B693-DCF411883CD5}"/>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426105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 + Stats - V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273560-46DB-C748-8DA1-FC76092D9793}"/>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AF1405-4EA5-3B42-9E43-A5371A750171}"/>
              </a:ext>
            </a:extLst>
          </p:cNvPr>
          <p:cNvSpPr>
            <a:spLocks noGrp="1"/>
          </p:cNvSpPr>
          <p:nvPr>
            <p:ph type="title"/>
          </p:nvPr>
        </p:nvSpPr>
        <p:spPr>
          <a:xfrm>
            <a:off x="929241" y="397565"/>
            <a:ext cx="4159594" cy="2176669"/>
          </a:xfrm>
        </p:spPr>
        <p:txBody>
          <a:bodyPr anchor="t"/>
          <a:lstStyle>
            <a:lvl1pPr>
              <a:defRPr>
                <a:solidFill>
                  <a:srgbClr val="5B0013"/>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8E2DAE2-4DCE-3442-A533-889A0F7DB002}"/>
              </a:ext>
            </a:extLst>
          </p:cNvPr>
          <p:cNvSpPr>
            <a:spLocks noGrp="1"/>
          </p:cNvSpPr>
          <p:nvPr>
            <p:ph type="body" idx="1" hasCustomPrompt="1"/>
          </p:nvPr>
        </p:nvSpPr>
        <p:spPr>
          <a:xfrm>
            <a:off x="5786231" y="2136911"/>
            <a:ext cx="2600738" cy="57647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3" name="Content Placeholder 2">
            <a:extLst>
              <a:ext uri="{FF2B5EF4-FFF2-40B4-BE49-F238E27FC236}">
                <a16:creationId xmlns:a16="http://schemas.microsoft.com/office/drawing/2014/main" id="{A5A926DE-AA79-0E4F-8AA8-93F1C9A42821}"/>
              </a:ext>
            </a:extLst>
          </p:cNvPr>
          <p:cNvSpPr>
            <a:spLocks noGrp="1"/>
          </p:cNvSpPr>
          <p:nvPr>
            <p:ph sz="half" idx="13"/>
          </p:nvPr>
        </p:nvSpPr>
        <p:spPr>
          <a:xfrm>
            <a:off x="929241" y="2713381"/>
            <a:ext cx="4159594" cy="3339549"/>
          </a:xfrm>
        </p:spPr>
        <p:txBody>
          <a:bodyPr/>
          <a:lstStyle>
            <a:lvl1pPr>
              <a:lnSpc>
                <a:spcPct val="100000"/>
              </a:lnSpc>
              <a:defRPr sz="1800"/>
            </a:lvl1pPr>
            <a:lvl2pPr>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2">
            <a:extLst>
              <a:ext uri="{FF2B5EF4-FFF2-40B4-BE49-F238E27FC236}">
                <a16:creationId xmlns:a16="http://schemas.microsoft.com/office/drawing/2014/main" id="{58C97356-B50B-574E-9E30-841B511CA841}"/>
              </a:ext>
            </a:extLst>
          </p:cNvPr>
          <p:cNvSpPr>
            <a:spLocks noGrp="1"/>
          </p:cNvSpPr>
          <p:nvPr>
            <p:ph type="body" idx="14" hasCustomPrompt="1"/>
          </p:nvPr>
        </p:nvSpPr>
        <p:spPr>
          <a:xfrm>
            <a:off x="5786231" y="576469"/>
            <a:ext cx="2600738" cy="1441173"/>
          </a:xfrm>
        </p:spPr>
        <p:txBody>
          <a:bodyPr anchor="b">
            <a:normAutofit/>
          </a:bodyPr>
          <a:lstStyle>
            <a:lvl1pPr marL="0" indent="0" algn="ctr">
              <a:buNone/>
              <a:defRPr sz="9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5" name="Text Placeholder 2">
            <a:extLst>
              <a:ext uri="{FF2B5EF4-FFF2-40B4-BE49-F238E27FC236}">
                <a16:creationId xmlns:a16="http://schemas.microsoft.com/office/drawing/2014/main" id="{D45334C5-31C3-4F4A-ABAD-B0D942C4DE83}"/>
              </a:ext>
            </a:extLst>
          </p:cNvPr>
          <p:cNvSpPr>
            <a:spLocks noGrp="1"/>
          </p:cNvSpPr>
          <p:nvPr>
            <p:ph type="body" idx="15" hasCustomPrompt="1"/>
          </p:nvPr>
        </p:nvSpPr>
        <p:spPr>
          <a:xfrm>
            <a:off x="9185414" y="2136911"/>
            <a:ext cx="2600738" cy="57647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6" name="Text Placeholder 2">
            <a:extLst>
              <a:ext uri="{FF2B5EF4-FFF2-40B4-BE49-F238E27FC236}">
                <a16:creationId xmlns:a16="http://schemas.microsoft.com/office/drawing/2014/main" id="{5C14D432-433A-B343-BC36-406F3107DD74}"/>
              </a:ext>
            </a:extLst>
          </p:cNvPr>
          <p:cNvSpPr>
            <a:spLocks noGrp="1"/>
          </p:cNvSpPr>
          <p:nvPr>
            <p:ph type="body" idx="16" hasCustomPrompt="1"/>
          </p:nvPr>
        </p:nvSpPr>
        <p:spPr>
          <a:xfrm>
            <a:off x="9185414" y="576469"/>
            <a:ext cx="2600738" cy="1441173"/>
          </a:xfrm>
        </p:spPr>
        <p:txBody>
          <a:bodyPr anchor="b">
            <a:normAutofit/>
          </a:bodyPr>
          <a:lstStyle>
            <a:lvl1pPr marL="0" indent="0" algn="ctr">
              <a:buNone/>
              <a:defRPr sz="9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7" name="Text Placeholder 2">
            <a:extLst>
              <a:ext uri="{FF2B5EF4-FFF2-40B4-BE49-F238E27FC236}">
                <a16:creationId xmlns:a16="http://schemas.microsoft.com/office/drawing/2014/main" id="{13714234-79D5-7544-9A66-2C05A22CC302}"/>
              </a:ext>
            </a:extLst>
          </p:cNvPr>
          <p:cNvSpPr>
            <a:spLocks noGrp="1"/>
          </p:cNvSpPr>
          <p:nvPr>
            <p:ph type="body" idx="17" hasCustomPrompt="1"/>
          </p:nvPr>
        </p:nvSpPr>
        <p:spPr>
          <a:xfrm>
            <a:off x="5786231" y="5555972"/>
            <a:ext cx="2600738" cy="57647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8" name="Text Placeholder 2">
            <a:extLst>
              <a:ext uri="{FF2B5EF4-FFF2-40B4-BE49-F238E27FC236}">
                <a16:creationId xmlns:a16="http://schemas.microsoft.com/office/drawing/2014/main" id="{4E3330E9-106B-D845-8A29-0459A38750BE}"/>
              </a:ext>
            </a:extLst>
          </p:cNvPr>
          <p:cNvSpPr>
            <a:spLocks noGrp="1"/>
          </p:cNvSpPr>
          <p:nvPr>
            <p:ph type="body" idx="18" hasCustomPrompt="1"/>
          </p:nvPr>
        </p:nvSpPr>
        <p:spPr>
          <a:xfrm>
            <a:off x="5786231" y="3995530"/>
            <a:ext cx="2600738" cy="1441173"/>
          </a:xfrm>
        </p:spPr>
        <p:txBody>
          <a:bodyPr anchor="b">
            <a:normAutofit/>
          </a:bodyPr>
          <a:lstStyle>
            <a:lvl1pPr marL="0" indent="0" algn="ctr">
              <a:buNone/>
              <a:defRPr sz="9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6A26283F-6061-6A44-B41B-C6A207C19B9D}"/>
              </a:ext>
            </a:extLst>
          </p:cNvPr>
          <p:cNvSpPr>
            <a:spLocks noGrp="1"/>
          </p:cNvSpPr>
          <p:nvPr>
            <p:ph type="body" idx="19" hasCustomPrompt="1"/>
          </p:nvPr>
        </p:nvSpPr>
        <p:spPr>
          <a:xfrm>
            <a:off x="9185414" y="5555972"/>
            <a:ext cx="2600738" cy="57647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0" name="Text Placeholder 2">
            <a:extLst>
              <a:ext uri="{FF2B5EF4-FFF2-40B4-BE49-F238E27FC236}">
                <a16:creationId xmlns:a16="http://schemas.microsoft.com/office/drawing/2014/main" id="{5A72807D-48AB-D94C-BB23-6763CC03824D}"/>
              </a:ext>
            </a:extLst>
          </p:cNvPr>
          <p:cNvSpPr>
            <a:spLocks noGrp="1"/>
          </p:cNvSpPr>
          <p:nvPr>
            <p:ph type="body" idx="20" hasCustomPrompt="1"/>
          </p:nvPr>
        </p:nvSpPr>
        <p:spPr>
          <a:xfrm>
            <a:off x="9185414" y="3995530"/>
            <a:ext cx="2600738" cy="1441173"/>
          </a:xfrm>
        </p:spPr>
        <p:txBody>
          <a:bodyPr anchor="b">
            <a:normAutofit/>
          </a:bodyPr>
          <a:lstStyle>
            <a:lvl1pPr marL="0" indent="0" algn="ctr">
              <a:buNone/>
              <a:defRPr sz="9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1" name="TextBox 20">
            <a:extLst>
              <a:ext uri="{FF2B5EF4-FFF2-40B4-BE49-F238E27FC236}">
                <a16:creationId xmlns:a16="http://schemas.microsoft.com/office/drawing/2014/main" id="{27CE58BC-2615-8E4E-B0C9-9EFE31721FEA}"/>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5505770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ts - V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1C022E-281D-5041-9EA9-2690CF8E4811}"/>
              </a:ext>
            </a:extLst>
          </p:cNvPr>
          <p:cNvPicPr>
            <a:picLocks noChangeAspect="1"/>
          </p:cNvPicPr>
          <p:nvPr userDrawn="1"/>
        </p:nvPicPr>
        <p:blipFill>
          <a:blip r:embed="rId2"/>
          <a:src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C8E2DAE2-4DCE-3442-A533-889A0F7DB002}"/>
              </a:ext>
            </a:extLst>
          </p:cNvPr>
          <p:cNvSpPr>
            <a:spLocks noGrp="1"/>
          </p:cNvSpPr>
          <p:nvPr>
            <p:ph type="body" idx="1" hasCustomPrompt="1"/>
          </p:nvPr>
        </p:nvSpPr>
        <p:spPr>
          <a:xfrm>
            <a:off x="4485860" y="2160102"/>
            <a:ext cx="3220280" cy="1086680"/>
          </a:xfrm>
        </p:spPr>
        <p:txBody>
          <a:bodyPr anchor="t">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4" name="Text Placeholder 2">
            <a:extLst>
              <a:ext uri="{FF2B5EF4-FFF2-40B4-BE49-F238E27FC236}">
                <a16:creationId xmlns:a16="http://schemas.microsoft.com/office/drawing/2014/main" id="{58C97356-B50B-574E-9E30-841B511CA841}"/>
              </a:ext>
            </a:extLst>
          </p:cNvPr>
          <p:cNvSpPr>
            <a:spLocks noGrp="1"/>
          </p:cNvSpPr>
          <p:nvPr>
            <p:ph type="body" idx="14" hasCustomPrompt="1"/>
          </p:nvPr>
        </p:nvSpPr>
        <p:spPr>
          <a:xfrm>
            <a:off x="4495801" y="457201"/>
            <a:ext cx="3200398" cy="1441173"/>
          </a:xfrm>
        </p:spPr>
        <p:txBody>
          <a:bodyPr anchor="t">
            <a:noAutofit/>
          </a:bodyPr>
          <a:lstStyle>
            <a:lvl1pPr marL="0" indent="0" algn="ctr">
              <a:buNone/>
              <a:defRPr sz="125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5" name="Text Placeholder 2">
            <a:extLst>
              <a:ext uri="{FF2B5EF4-FFF2-40B4-BE49-F238E27FC236}">
                <a16:creationId xmlns:a16="http://schemas.microsoft.com/office/drawing/2014/main" id="{D45334C5-31C3-4F4A-ABAD-B0D942C4DE83}"/>
              </a:ext>
            </a:extLst>
          </p:cNvPr>
          <p:cNvSpPr>
            <a:spLocks noGrp="1"/>
          </p:cNvSpPr>
          <p:nvPr>
            <p:ph type="body" idx="15" hasCustomPrompt="1"/>
          </p:nvPr>
        </p:nvSpPr>
        <p:spPr>
          <a:xfrm>
            <a:off x="8560631" y="2160102"/>
            <a:ext cx="3220280" cy="108668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6" name="Text Placeholder 2">
            <a:extLst>
              <a:ext uri="{FF2B5EF4-FFF2-40B4-BE49-F238E27FC236}">
                <a16:creationId xmlns:a16="http://schemas.microsoft.com/office/drawing/2014/main" id="{5C14D432-433A-B343-BC36-406F3107DD74}"/>
              </a:ext>
            </a:extLst>
          </p:cNvPr>
          <p:cNvSpPr>
            <a:spLocks noGrp="1"/>
          </p:cNvSpPr>
          <p:nvPr>
            <p:ph type="body" idx="16" hasCustomPrompt="1"/>
          </p:nvPr>
        </p:nvSpPr>
        <p:spPr>
          <a:xfrm>
            <a:off x="8570572" y="457201"/>
            <a:ext cx="3200398" cy="1441173"/>
          </a:xfrm>
        </p:spPr>
        <p:txBody>
          <a:bodyPr anchor="t">
            <a:noAutofit/>
          </a:bodyPr>
          <a:lstStyle>
            <a:lvl1pPr marL="0" indent="0" algn="ctr">
              <a:buNone/>
              <a:defRPr sz="1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7" name="Text Placeholder 2">
            <a:extLst>
              <a:ext uri="{FF2B5EF4-FFF2-40B4-BE49-F238E27FC236}">
                <a16:creationId xmlns:a16="http://schemas.microsoft.com/office/drawing/2014/main" id="{13714234-79D5-7544-9A66-2C05A22CC302}"/>
              </a:ext>
            </a:extLst>
          </p:cNvPr>
          <p:cNvSpPr>
            <a:spLocks noGrp="1"/>
          </p:cNvSpPr>
          <p:nvPr>
            <p:ph type="body" idx="17" hasCustomPrompt="1"/>
          </p:nvPr>
        </p:nvSpPr>
        <p:spPr>
          <a:xfrm>
            <a:off x="4485860" y="5579163"/>
            <a:ext cx="3220280" cy="108668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8" name="Text Placeholder 2">
            <a:extLst>
              <a:ext uri="{FF2B5EF4-FFF2-40B4-BE49-F238E27FC236}">
                <a16:creationId xmlns:a16="http://schemas.microsoft.com/office/drawing/2014/main" id="{4E3330E9-106B-D845-8A29-0459A38750BE}"/>
              </a:ext>
            </a:extLst>
          </p:cNvPr>
          <p:cNvSpPr>
            <a:spLocks noGrp="1"/>
          </p:cNvSpPr>
          <p:nvPr>
            <p:ph type="body" idx="18" hasCustomPrompt="1"/>
          </p:nvPr>
        </p:nvSpPr>
        <p:spPr>
          <a:xfrm>
            <a:off x="4495801" y="3876262"/>
            <a:ext cx="3200398" cy="1441173"/>
          </a:xfrm>
        </p:spPr>
        <p:txBody>
          <a:bodyPr anchor="t">
            <a:noAutofit/>
          </a:bodyPr>
          <a:lstStyle>
            <a:lvl1pPr marL="0" indent="0" algn="ctr">
              <a:buNone/>
              <a:defRPr sz="1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6A26283F-6061-6A44-B41B-C6A207C19B9D}"/>
              </a:ext>
            </a:extLst>
          </p:cNvPr>
          <p:cNvSpPr>
            <a:spLocks noGrp="1"/>
          </p:cNvSpPr>
          <p:nvPr>
            <p:ph type="body" idx="19" hasCustomPrompt="1"/>
          </p:nvPr>
        </p:nvSpPr>
        <p:spPr>
          <a:xfrm>
            <a:off x="8560631" y="5579163"/>
            <a:ext cx="3220280" cy="1086680"/>
          </a:xfrm>
        </p:spPr>
        <p:txBody>
          <a:bodyPr anchor="t">
            <a:normAutofit/>
          </a:bodyPr>
          <a:lstStyle>
            <a:lvl1pPr marL="0" indent="0" algn="ctr">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0" name="Text Placeholder 2">
            <a:extLst>
              <a:ext uri="{FF2B5EF4-FFF2-40B4-BE49-F238E27FC236}">
                <a16:creationId xmlns:a16="http://schemas.microsoft.com/office/drawing/2014/main" id="{5A72807D-48AB-D94C-BB23-6763CC03824D}"/>
              </a:ext>
            </a:extLst>
          </p:cNvPr>
          <p:cNvSpPr>
            <a:spLocks noGrp="1"/>
          </p:cNvSpPr>
          <p:nvPr>
            <p:ph type="body" idx="20" hasCustomPrompt="1"/>
          </p:nvPr>
        </p:nvSpPr>
        <p:spPr>
          <a:xfrm>
            <a:off x="8570572" y="3876262"/>
            <a:ext cx="3200398" cy="1441173"/>
          </a:xfrm>
        </p:spPr>
        <p:txBody>
          <a:bodyPr anchor="t">
            <a:noAutofit/>
          </a:bodyPr>
          <a:lstStyle>
            <a:lvl1pPr marL="0" indent="0" algn="ctr">
              <a:buNone/>
              <a:defRPr sz="1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1" name="Text Placeholder 2">
            <a:extLst>
              <a:ext uri="{FF2B5EF4-FFF2-40B4-BE49-F238E27FC236}">
                <a16:creationId xmlns:a16="http://schemas.microsoft.com/office/drawing/2014/main" id="{57DBBE31-5C0B-BB41-AB01-E846A052257E}"/>
              </a:ext>
            </a:extLst>
          </p:cNvPr>
          <p:cNvSpPr>
            <a:spLocks noGrp="1"/>
          </p:cNvSpPr>
          <p:nvPr>
            <p:ph type="body" idx="21" hasCustomPrompt="1"/>
          </p:nvPr>
        </p:nvSpPr>
        <p:spPr>
          <a:xfrm>
            <a:off x="409935" y="2160102"/>
            <a:ext cx="3220280" cy="1086680"/>
          </a:xfrm>
        </p:spPr>
        <p:txBody>
          <a:bodyPr anchor="t">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2" name="Text Placeholder 2">
            <a:extLst>
              <a:ext uri="{FF2B5EF4-FFF2-40B4-BE49-F238E27FC236}">
                <a16:creationId xmlns:a16="http://schemas.microsoft.com/office/drawing/2014/main" id="{B1C0E43C-44F8-1F49-823E-D5E06B52A0C8}"/>
              </a:ext>
            </a:extLst>
          </p:cNvPr>
          <p:cNvSpPr>
            <a:spLocks noGrp="1"/>
          </p:cNvSpPr>
          <p:nvPr>
            <p:ph type="body" idx="22" hasCustomPrompt="1"/>
          </p:nvPr>
        </p:nvSpPr>
        <p:spPr>
          <a:xfrm>
            <a:off x="419876" y="457201"/>
            <a:ext cx="3200398" cy="1441173"/>
          </a:xfrm>
        </p:spPr>
        <p:txBody>
          <a:bodyPr anchor="t">
            <a:noAutofit/>
          </a:bodyPr>
          <a:lstStyle>
            <a:lvl1pPr marL="0" indent="0" algn="ctr">
              <a:buNone/>
              <a:defRPr sz="125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2997DC97-78E4-3346-8C33-2ABC5EFEEC0E}"/>
              </a:ext>
            </a:extLst>
          </p:cNvPr>
          <p:cNvSpPr>
            <a:spLocks noGrp="1"/>
          </p:cNvSpPr>
          <p:nvPr>
            <p:ph type="body" idx="23" hasCustomPrompt="1"/>
          </p:nvPr>
        </p:nvSpPr>
        <p:spPr>
          <a:xfrm>
            <a:off x="409935" y="5579163"/>
            <a:ext cx="3220280" cy="495066"/>
          </a:xfrm>
        </p:spPr>
        <p:txBody>
          <a:bodyPr anchor="t">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4" name="Text Placeholder 2">
            <a:extLst>
              <a:ext uri="{FF2B5EF4-FFF2-40B4-BE49-F238E27FC236}">
                <a16:creationId xmlns:a16="http://schemas.microsoft.com/office/drawing/2014/main" id="{A0FB4C72-25CC-EC4E-800E-DC9412C7C367}"/>
              </a:ext>
            </a:extLst>
          </p:cNvPr>
          <p:cNvSpPr>
            <a:spLocks noGrp="1"/>
          </p:cNvSpPr>
          <p:nvPr>
            <p:ph type="body" idx="24" hasCustomPrompt="1"/>
          </p:nvPr>
        </p:nvSpPr>
        <p:spPr>
          <a:xfrm>
            <a:off x="419876" y="3886201"/>
            <a:ext cx="3200398" cy="1441173"/>
          </a:xfrm>
        </p:spPr>
        <p:txBody>
          <a:bodyPr anchor="t">
            <a:noAutofit/>
          </a:bodyPr>
          <a:lstStyle>
            <a:lvl1pPr marL="0" indent="0" algn="ctr">
              <a:buNone/>
              <a:defRPr sz="125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Box 24">
            <a:extLst>
              <a:ext uri="{FF2B5EF4-FFF2-40B4-BE49-F238E27FC236}">
                <a16:creationId xmlns:a16="http://schemas.microsoft.com/office/drawing/2014/main" id="{0DAA575B-C290-D04F-BB12-A54329341FC7}"/>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21605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s - V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07753A5-036C-D541-ADC8-0A57025BC5D0}"/>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8">
            <a:extLst>
              <a:ext uri="{FF2B5EF4-FFF2-40B4-BE49-F238E27FC236}">
                <a16:creationId xmlns:a16="http://schemas.microsoft.com/office/drawing/2014/main" id="{E362ABD7-D27B-DD46-8D8D-4A6A27D00C64}"/>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5" name="Text Placeholder 2">
            <a:extLst>
              <a:ext uri="{FF2B5EF4-FFF2-40B4-BE49-F238E27FC236}">
                <a16:creationId xmlns:a16="http://schemas.microsoft.com/office/drawing/2014/main" id="{D45334C5-31C3-4F4A-ABAD-B0D942C4DE83}"/>
              </a:ext>
            </a:extLst>
          </p:cNvPr>
          <p:cNvSpPr>
            <a:spLocks noGrp="1"/>
          </p:cNvSpPr>
          <p:nvPr>
            <p:ph type="body" idx="15" hasCustomPrompt="1"/>
          </p:nvPr>
        </p:nvSpPr>
        <p:spPr>
          <a:xfrm>
            <a:off x="8307490" y="2389883"/>
            <a:ext cx="3674399" cy="700258"/>
          </a:xfrm>
        </p:spPr>
        <p:txBody>
          <a:bodyPr anchor="b">
            <a:normAutofit/>
          </a:bodyPr>
          <a:lstStyle>
            <a:lvl1pPr marL="0" indent="0" algn="ctr">
              <a:buNone/>
              <a:defRPr sz="2200" b="1">
                <a:solidFill>
                  <a:srgbClr val="FFB7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18" name="Text Placeholder 2">
            <a:extLst>
              <a:ext uri="{FF2B5EF4-FFF2-40B4-BE49-F238E27FC236}">
                <a16:creationId xmlns:a16="http://schemas.microsoft.com/office/drawing/2014/main" id="{4E3330E9-106B-D845-8A29-0459A38750BE}"/>
              </a:ext>
            </a:extLst>
          </p:cNvPr>
          <p:cNvSpPr>
            <a:spLocks noGrp="1"/>
          </p:cNvSpPr>
          <p:nvPr>
            <p:ph type="body" idx="18" hasCustomPrompt="1"/>
          </p:nvPr>
        </p:nvSpPr>
        <p:spPr>
          <a:xfrm>
            <a:off x="6096000" y="1928854"/>
            <a:ext cx="1319784" cy="753386"/>
          </a:xfrm>
        </p:spPr>
        <p:txBody>
          <a:bodyPr anchor="ctr">
            <a:normAutofit/>
          </a:bodyPr>
          <a:lstStyle>
            <a:lvl1pPr marL="0" indent="0" algn="ctr">
              <a:buNone/>
              <a:defRPr sz="50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2" name="Text Placeholder 6">
            <a:extLst>
              <a:ext uri="{FF2B5EF4-FFF2-40B4-BE49-F238E27FC236}">
                <a16:creationId xmlns:a16="http://schemas.microsoft.com/office/drawing/2014/main" id="{8CD548B7-F40C-D545-BF63-D13DEFEFC70F}"/>
              </a:ext>
            </a:extLst>
          </p:cNvPr>
          <p:cNvSpPr>
            <a:spLocks noGrp="1"/>
          </p:cNvSpPr>
          <p:nvPr>
            <p:ph type="body" sz="quarter" idx="23" hasCustomPrompt="1"/>
          </p:nvPr>
        </p:nvSpPr>
        <p:spPr>
          <a:xfrm>
            <a:off x="8295643" y="3109943"/>
            <a:ext cx="3673853" cy="1361473"/>
          </a:xfrm>
        </p:spPr>
        <p:txBody>
          <a:bodyPr>
            <a:norm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23" name="Text Placeholder 2">
            <a:extLst>
              <a:ext uri="{FF2B5EF4-FFF2-40B4-BE49-F238E27FC236}">
                <a16:creationId xmlns:a16="http://schemas.microsoft.com/office/drawing/2014/main" id="{FD378B12-1465-9E47-A7D6-454843995A9C}"/>
              </a:ext>
            </a:extLst>
          </p:cNvPr>
          <p:cNvSpPr>
            <a:spLocks noGrp="1"/>
          </p:cNvSpPr>
          <p:nvPr>
            <p:ph type="body" idx="24" hasCustomPrompt="1"/>
          </p:nvPr>
        </p:nvSpPr>
        <p:spPr>
          <a:xfrm>
            <a:off x="4770120" y="1928854"/>
            <a:ext cx="1319784" cy="753386"/>
          </a:xfrm>
        </p:spPr>
        <p:txBody>
          <a:bodyPr anchor="ctr">
            <a:normAutofit/>
          </a:bodyPr>
          <a:lstStyle>
            <a:lvl1pPr marL="0" indent="0" algn="ctr">
              <a:buNone/>
              <a:defRPr sz="50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4" name="Text Placeholder 2">
            <a:extLst>
              <a:ext uri="{FF2B5EF4-FFF2-40B4-BE49-F238E27FC236}">
                <a16:creationId xmlns:a16="http://schemas.microsoft.com/office/drawing/2014/main" id="{A8C2D355-D7F0-C44A-8E65-7B7E2FB75262}"/>
              </a:ext>
            </a:extLst>
          </p:cNvPr>
          <p:cNvSpPr>
            <a:spLocks noGrp="1"/>
          </p:cNvSpPr>
          <p:nvPr>
            <p:ph type="body" idx="25" hasCustomPrompt="1"/>
          </p:nvPr>
        </p:nvSpPr>
        <p:spPr>
          <a:xfrm>
            <a:off x="228637" y="2399772"/>
            <a:ext cx="3674399" cy="700258"/>
          </a:xfrm>
        </p:spPr>
        <p:txBody>
          <a:bodyPr anchor="b">
            <a:normAutofit/>
          </a:bodyPr>
          <a:lstStyle>
            <a:lvl1pPr marL="0" indent="0" algn="ctr">
              <a:buNone/>
              <a:defRPr sz="2200" b="1">
                <a:solidFill>
                  <a:srgbClr val="FFB7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25" name="Text Placeholder 6">
            <a:extLst>
              <a:ext uri="{FF2B5EF4-FFF2-40B4-BE49-F238E27FC236}">
                <a16:creationId xmlns:a16="http://schemas.microsoft.com/office/drawing/2014/main" id="{27E371A6-1A41-134A-9194-20F963B04588}"/>
              </a:ext>
            </a:extLst>
          </p:cNvPr>
          <p:cNvSpPr>
            <a:spLocks noGrp="1"/>
          </p:cNvSpPr>
          <p:nvPr>
            <p:ph type="body" sz="quarter" idx="26" hasCustomPrompt="1"/>
          </p:nvPr>
        </p:nvSpPr>
        <p:spPr>
          <a:xfrm>
            <a:off x="216790" y="3109943"/>
            <a:ext cx="3673853" cy="1361473"/>
          </a:xfrm>
        </p:spPr>
        <p:txBody>
          <a:bodyPr>
            <a:norm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26" name="Text Placeholder 2">
            <a:extLst>
              <a:ext uri="{FF2B5EF4-FFF2-40B4-BE49-F238E27FC236}">
                <a16:creationId xmlns:a16="http://schemas.microsoft.com/office/drawing/2014/main" id="{AB9DFC2F-3475-4B4B-BA2E-3DDE49541360}"/>
              </a:ext>
            </a:extLst>
          </p:cNvPr>
          <p:cNvSpPr>
            <a:spLocks noGrp="1"/>
          </p:cNvSpPr>
          <p:nvPr>
            <p:ph type="body" idx="27" hasCustomPrompt="1"/>
          </p:nvPr>
        </p:nvSpPr>
        <p:spPr>
          <a:xfrm>
            <a:off x="6096000" y="4169134"/>
            <a:ext cx="1319784" cy="771674"/>
          </a:xfrm>
        </p:spPr>
        <p:txBody>
          <a:bodyPr anchor="ctr">
            <a:normAutofit/>
          </a:bodyPr>
          <a:lstStyle>
            <a:lvl1pPr marL="0" indent="0" algn="ctr">
              <a:buNone/>
              <a:defRPr sz="50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7" name="Text Placeholder 2">
            <a:extLst>
              <a:ext uri="{FF2B5EF4-FFF2-40B4-BE49-F238E27FC236}">
                <a16:creationId xmlns:a16="http://schemas.microsoft.com/office/drawing/2014/main" id="{DC833BBC-31EF-3D41-BD2A-E5020C233A12}"/>
              </a:ext>
            </a:extLst>
          </p:cNvPr>
          <p:cNvSpPr>
            <a:spLocks noGrp="1"/>
          </p:cNvSpPr>
          <p:nvPr>
            <p:ph type="body" idx="28" hasCustomPrompt="1"/>
          </p:nvPr>
        </p:nvSpPr>
        <p:spPr>
          <a:xfrm>
            <a:off x="4770120" y="4169134"/>
            <a:ext cx="1319784" cy="771674"/>
          </a:xfrm>
        </p:spPr>
        <p:txBody>
          <a:bodyPr anchor="ctr">
            <a:normAutofit/>
          </a:bodyPr>
          <a:lstStyle>
            <a:lvl1pPr marL="0" indent="0" algn="ctr">
              <a:buNone/>
              <a:defRPr sz="50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8" name="Text Placeholder 2">
            <a:extLst>
              <a:ext uri="{FF2B5EF4-FFF2-40B4-BE49-F238E27FC236}">
                <a16:creationId xmlns:a16="http://schemas.microsoft.com/office/drawing/2014/main" id="{4A8A4698-BF9F-074F-99FC-7A98C681E9E7}"/>
              </a:ext>
            </a:extLst>
          </p:cNvPr>
          <p:cNvSpPr>
            <a:spLocks noGrp="1"/>
          </p:cNvSpPr>
          <p:nvPr>
            <p:ph type="body" idx="29" hasCustomPrompt="1"/>
          </p:nvPr>
        </p:nvSpPr>
        <p:spPr>
          <a:xfrm>
            <a:off x="4120896" y="3062710"/>
            <a:ext cx="1319784" cy="753386"/>
          </a:xfrm>
        </p:spPr>
        <p:txBody>
          <a:bodyPr anchor="ctr">
            <a:normAutofit/>
          </a:bodyPr>
          <a:lstStyle>
            <a:lvl1pPr marL="0" indent="0" algn="ctr">
              <a:buNone/>
              <a:defRPr sz="5000" b="1">
                <a:solidFill>
                  <a:srgbClr val="FFDE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9" name="Text Placeholder 2">
            <a:extLst>
              <a:ext uri="{FF2B5EF4-FFF2-40B4-BE49-F238E27FC236}">
                <a16:creationId xmlns:a16="http://schemas.microsoft.com/office/drawing/2014/main" id="{4A7239D8-389F-1749-8116-762C9F68058B}"/>
              </a:ext>
            </a:extLst>
          </p:cNvPr>
          <p:cNvSpPr>
            <a:spLocks noGrp="1"/>
          </p:cNvSpPr>
          <p:nvPr>
            <p:ph type="body" idx="30" hasCustomPrompt="1"/>
          </p:nvPr>
        </p:nvSpPr>
        <p:spPr>
          <a:xfrm>
            <a:off x="6736080" y="3062710"/>
            <a:ext cx="1319784" cy="753386"/>
          </a:xfrm>
        </p:spPr>
        <p:txBody>
          <a:bodyPr anchor="ctr">
            <a:normAutofit/>
          </a:bodyPr>
          <a:lstStyle>
            <a:lvl1pPr marL="0" indent="0" algn="ctr">
              <a:buNone/>
              <a:defRPr sz="5000" b="1">
                <a:solidFill>
                  <a:srgbClr val="FFDE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0" name="Text Placeholder 2">
            <a:extLst>
              <a:ext uri="{FF2B5EF4-FFF2-40B4-BE49-F238E27FC236}">
                <a16:creationId xmlns:a16="http://schemas.microsoft.com/office/drawing/2014/main" id="{4CAEF959-8DF6-1F45-B869-765165E8D6D8}"/>
              </a:ext>
            </a:extLst>
          </p:cNvPr>
          <p:cNvSpPr>
            <a:spLocks noGrp="1"/>
          </p:cNvSpPr>
          <p:nvPr>
            <p:ph type="body" idx="31" hasCustomPrompt="1"/>
          </p:nvPr>
        </p:nvSpPr>
        <p:spPr>
          <a:xfrm>
            <a:off x="2361871" y="4978642"/>
            <a:ext cx="3566690" cy="593829"/>
          </a:xfrm>
        </p:spPr>
        <p:txBody>
          <a:bodyPr anchor="b">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31" name="Text Placeholder 6">
            <a:extLst>
              <a:ext uri="{FF2B5EF4-FFF2-40B4-BE49-F238E27FC236}">
                <a16:creationId xmlns:a16="http://schemas.microsoft.com/office/drawing/2014/main" id="{82C0D6C7-3ECE-AC43-80E5-20279AD705D2}"/>
              </a:ext>
            </a:extLst>
          </p:cNvPr>
          <p:cNvSpPr>
            <a:spLocks noGrp="1"/>
          </p:cNvSpPr>
          <p:nvPr>
            <p:ph type="body" sz="quarter" idx="32" hasCustomPrompt="1"/>
          </p:nvPr>
        </p:nvSpPr>
        <p:spPr>
          <a:xfrm>
            <a:off x="2350008" y="5592298"/>
            <a:ext cx="3566160" cy="530603"/>
          </a:xfrm>
        </p:spPr>
        <p:txBody>
          <a:bodyPr>
            <a:normAutofit/>
          </a:bodyPr>
          <a:lstStyle>
            <a:lvl1pPr marL="0" indent="0" algn="ctr">
              <a:buNone/>
              <a:defRPr sz="1400">
                <a:solidFill>
                  <a:srgbClr val="5B0013"/>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33" name="Text Placeholder 2">
            <a:extLst>
              <a:ext uri="{FF2B5EF4-FFF2-40B4-BE49-F238E27FC236}">
                <a16:creationId xmlns:a16="http://schemas.microsoft.com/office/drawing/2014/main" id="{5E723C71-6354-5F43-B63B-87E80742C40E}"/>
              </a:ext>
            </a:extLst>
          </p:cNvPr>
          <p:cNvSpPr>
            <a:spLocks noGrp="1"/>
          </p:cNvSpPr>
          <p:nvPr>
            <p:ph type="body" idx="33" hasCustomPrompt="1"/>
          </p:nvPr>
        </p:nvSpPr>
        <p:spPr>
          <a:xfrm>
            <a:off x="6286667" y="4978642"/>
            <a:ext cx="3566690" cy="593829"/>
          </a:xfrm>
        </p:spPr>
        <p:txBody>
          <a:bodyPr anchor="b">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34" name="Text Placeholder 6">
            <a:extLst>
              <a:ext uri="{FF2B5EF4-FFF2-40B4-BE49-F238E27FC236}">
                <a16:creationId xmlns:a16="http://schemas.microsoft.com/office/drawing/2014/main" id="{5CF428AF-D173-C84F-9CA7-D85EAFB7EBF4}"/>
              </a:ext>
            </a:extLst>
          </p:cNvPr>
          <p:cNvSpPr>
            <a:spLocks noGrp="1"/>
          </p:cNvSpPr>
          <p:nvPr>
            <p:ph type="body" sz="quarter" idx="34" hasCustomPrompt="1"/>
          </p:nvPr>
        </p:nvSpPr>
        <p:spPr>
          <a:xfrm>
            <a:off x="6274820" y="5592298"/>
            <a:ext cx="3566160" cy="530603"/>
          </a:xfrm>
        </p:spPr>
        <p:txBody>
          <a:bodyPr>
            <a:normAutofit/>
          </a:bodyPr>
          <a:lstStyle>
            <a:lvl1pPr marL="0" indent="0" algn="ctr">
              <a:buNone/>
              <a:defRPr sz="1400">
                <a:solidFill>
                  <a:srgbClr val="5B0013"/>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36" name="Text Placeholder 2">
            <a:extLst>
              <a:ext uri="{FF2B5EF4-FFF2-40B4-BE49-F238E27FC236}">
                <a16:creationId xmlns:a16="http://schemas.microsoft.com/office/drawing/2014/main" id="{FCC489F3-AEBB-8144-A21A-48B126D3370E}"/>
              </a:ext>
            </a:extLst>
          </p:cNvPr>
          <p:cNvSpPr>
            <a:spLocks noGrp="1"/>
          </p:cNvSpPr>
          <p:nvPr>
            <p:ph type="body" idx="35" hasCustomPrompt="1"/>
          </p:nvPr>
        </p:nvSpPr>
        <p:spPr>
          <a:xfrm>
            <a:off x="2361871" y="168898"/>
            <a:ext cx="3566690" cy="593829"/>
          </a:xfrm>
        </p:spPr>
        <p:txBody>
          <a:bodyPr anchor="b">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37" name="Text Placeholder 6">
            <a:extLst>
              <a:ext uri="{FF2B5EF4-FFF2-40B4-BE49-F238E27FC236}">
                <a16:creationId xmlns:a16="http://schemas.microsoft.com/office/drawing/2014/main" id="{1F8EF9BF-8E63-6449-9D1B-D932DBE34CC0}"/>
              </a:ext>
            </a:extLst>
          </p:cNvPr>
          <p:cNvSpPr>
            <a:spLocks noGrp="1"/>
          </p:cNvSpPr>
          <p:nvPr>
            <p:ph type="body" sz="quarter" idx="36" hasCustomPrompt="1"/>
          </p:nvPr>
        </p:nvSpPr>
        <p:spPr>
          <a:xfrm>
            <a:off x="2350008" y="782554"/>
            <a:ext cx="3566160" cy="530603"/>
          </a:xfrm>
        </p:spPr>
        <p:txBody>
          <a:bodyPr>
            <a:normAutofit/>
          </a:bodyPr>
          <a:lstStyle>
            <a:lvl1pPr marL="0" indent="0" algn="ctr">
              <a:buNone/>
              <a:defRPr sz="1400">
                <a:solidFill>
                  <a:srgbClr val="5B0013"/>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38" name="Text Placeholder 2">
            <a:extLst>
              <a:ext uri="{FF2B5EF4-FFF2-40B4-BE49-F238E27FC236}">
                <a16:creationId xmlns:a16="http://schemas.microsoft.com/office/drawing/2014/main" id="{F611CA65-3CDA-ED45-AD88-907B8129DEF9}"/>
              </a:ext>
            </a:extLst>
          </p:cNvPr>
          <p:cNvSpPr>
            <a:spLocks noGrp="1"/>
          </p:cNvSpPr>
          <p:nvPr>
            <p:ph type="body" idx="37" hasCustomPrompt="1"/>
          </p:nvPr>
        </p:nvSpPr>
        <p:spPr>
          <a:xfrm>
            <a:off x="6286667" y="168898"/>
            <a:ext cx="3566690" cy="593829"/>
          </a:xfrm>
        </p:spPr>
        <p:txBody>
          <a:bodyPr anchor="b">
            <a:normAutofit/>
          </a:bodyPr>
          <a:lstStyle>
            <a:lvl1pPr marL="0" indent="0" algn="ctr">
              <a:buNone/>
              <a:defRPr sz="2200" b="1">
                <a:solidFill>
                  <a:srgbClr val="5B001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Stat info style</a:t>
            </a:r>
          </a:p>
        </p:txBody>
      </p:sp>
      <p:sp>
        <p:nvSpPr>
          <p:cNvPr id="39" name="Text Placeholder 6">
            <a:extLst>
              <a:ext uri="{FF2B5EF4-FFF2-40B4-BE49-F238E27FC236}">
                <a16:creationId xmlns:a16="http://schemas.microsoft.com/office/drawing/2014/main" id="{792AEA44-DF55-6E4F-9F9E-CBB85E0BC6CE}"/>
              </a:ext>
            </a:extLst>
          </p:cNvPr>
          <p:cNvSpPr>
            <a:spLocks noGrp="1"/>
          </p:cNvSpPr>
          <p:nvPr>
            <p:ph type="body" sz="quarter" idx="38" hasCustomPrompt="1"/>
          </p:nvPr>
        </p:nvSpPr>
        <p:spPr>
          <a:xfrm>
            <a:off x="6274820" y="782554"/>
            <a:ext cx="3566160" cy="530603"/>
          </a:xfrm>
        </p:spPr>
        <p:txBody>
          <a:bodyPr>
            <a:normAutofit/>
          </a:bodyPr>
          <a:lstStyle>
            <a:lvl1pPr marL="0" indent="0" algn="ctr">
              <a:buNone/>
              <a:defRPr sz="1400">
                <a:solidFill>
                  <a:srgbClr val="5B0013"/>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p:txBody>
      </p:sp>
      <p:sp>
        <p:nvSpPr>
          <p:cNvPr id="32" name="TextBox 31">
            <a:extLst>
              <a:ext uri="{FF2B5EF4-FFF2-40B4-BE49-F238E27FC236}">
                <a16:creationId xmlns:a16="http://schemas.microsoft.com/office/drawing/2014/main" id="{DE3E8AC6-B9E3-1C4E-9089-392ADC2F1298}"/>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992236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2" name="Title 1"/>
          <p:cNvSpPr>
            <a:spLocks noGrp="1"/>
          </p:cNvSpPr>
          <p:nvPr>
            <p:ph type="title"/>
          </p:nvPr>
        </p:nvSpPr>
        <p:spPr>
          <a:xfrm>
            <a:off x="965157" y="515094"/>
            <a:ext cx="10287000" cy="697831"/>
          </a:xfrm>
        </p:spPr>
        <p:txBody>
          <a:bodyPr/>
          <a:lstStyle>
            <a:lvl1pPr>
              <a:defRPr>
                <a:solidFill>
                  <a:srgbClr val="7A0019"/>
                </a:solidFill>
              </a:defRPr>
            </a:lvl1pPr>
          </a:lstStyle>
          <a:p>
            <a:r>
              <a:rPr lang="en-US" dirty="0"/>
              <a:t>Click to edit Master title style</a:t>
            </a:r>
          </a:p>
        </p:txBody>
      </p:sp>
      <p:sp>
        <p:nvSpPr>
          <p:cNvPr id="6" name="Table Placeholder 5"/>
          <p:cNvSpPr>
            <a:spLocks noGrp="1"/>
          </p:cNvSpPr>
          <p:nvPr>
            <p:ph type="tbl" sz="quarter" idx="12"/>
          </p:nvPr>
        </p:nvSpPr>
        <p:spPr>
          <a:xfrm>
            <a:off x="962914" y="1496095"/>
            <a:ext cx="10287000" cy="4114800"/>
          </a:xfrm>
        </p:spPr>
        <p:txBody>
          <a:bodyPr anchor="ctr" anchorCtr="0"/>
          <a:lstStyle>
            <a:lvl1pPr marL="0" indent="0" algn="ctr">
              <a:buNone/>
              <a:defRPr/>
            </a:lvl1pPr>
          </a:lstStyle>
          <a:p>
            <a:endParaRPr lang="en-US"/>
          </a:p>
        </p:txBody>
      </p:sp>
      <p:grpSp>
        <p:nvGrpSpPr>
          <p:cNvPr id="8" name="Group 7">
            <a:extLst>
              <a:ext uri="{FF2B5EF4-FFF2-40B4-BE49-F238E27FC236}">
                <a16:creationId xmlns:a16="http://schemas.microsoft.com/office/drawing/2014/main" id="{C30FDFCE-EA35-4046-BD31-AE39DF66E419}"/>
              </a:ext>
            </a:extLst>
          </p:cNvPr>
          <p:cNvGrpSpPr/>
          <p:nvPr userDrawn="1"/>
        </p:nvGrpSpPr>
        <p:grpSpPr>
          <a:xfrm>
            <a:off x="-2978" y="-629"/>
            <a:ext cx="685214" cy="219456"/>
            <a:chOff x="0" y="218827"/>
            <a:chExt cx="685214" cy="219456"/>
          </a:xfrm>
        </p:grpSpPr>
        <p:sp>
          <p:nvSpPr>
            <p:cNvPr id="9" name="Rectangle 8">
              <a:extLst>
                <a:ext uri="{FF2B5EF4-FFF2-40B4-BE49-F238E27FC236}">
                  <a16:creationId xmlns:a16="http://schemas.microsoft.com/office/drawing/2014/main" id="{2FBFA363-58CC-DD40-8733-3FF13A36F333}"/>
                </a:ext>
              </a:extLst>
            </p:cNvPr>
            <p:cNvSpPr/>
            <p:nvPr userDrawn="1"/>
          </p:nvSpPr>
          <p:spPr>
            <a:xfrm>
              <a:off x="0" y="218827"/>
              <a:ext cx="390184" cy="219456"/>
            </a:xfrm>
            <a:prstGeom prst="rect">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3CC1351-1F81-4446-9F50-9DCCDE37B0EE}"/>
                </a:ext>
              </a:extLst>
            </p:cNvPr>
            <p:cNvSpPr/>
            <p:nvPr userDrawn="1"/>
          </p:nvSpPr>
          <p:spPr>
            <a:xfrm>
              <a:off x="384226" y="218827"/>
              <a:ext cx="131055" cy="219456"/>
            </a:xfrm>
            <a:prstGeom prst="rect">
              <a:avLst/>
            </a:prstGeom>
            <a:solidFill>
              <a:srgbClr val="B81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9335458-4761-E94B-B986-D9E2A724CFEA}"/>
                </a:ext>
              </a:extLst>
            </p:cNvPr>
            <p:cNvSpPr/>
            <p:nvPr userDrawn="1"/>
          </p:nvSpPr>
          <p:spPr>
            <a:xfrm>
              <a:off x="501634" y="218827"/>
              <a:ext cx="73152" cy="219456"/>
            </a:xfrm>
            <a:prstGeom prst="rect">
              <a:avLst/>
            </a:prstGeom>
            <a:solidFill>
              <a:srgbClr val="7A00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F2529C-1104-F741-8BD5-5C9E688F6562}"/>
                </a:ext>
              </a:extLst>
            </p:cNvPr>
            <p:cNvSpPr/>
            <p:nvPr userDrawn="1"/>
          </p:nvSpPr>
          <p:spPr>
            <a:xfrm>
              <a:off x="567041" y="218827"/>
              <a:ext cx="118173"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Slide Number Placeholder 8">
            <a:extLst>
              <a:ext uri="{FF2B5EF4-FFF2-40B4-BE49-F238E27FC236}">
                <a16:creationId xmlns:a16="http://schemas.microsoft.com/office/drawing/2014/main" id="{EA20B508-7507-A34F-81FF-8D7C6C4B5025}"/>
              </a:ext>
            </a:extLst>
          </p:cNvPr>
          <p:cNvSpPr>
            <a:spLocks noGrp="1"/>
          </p:cNvSpPr>
          <p:nvPr>
            <p:ph type="sldNum" sz="quarter" idx="13"/>
          </p:nvPr>
        </p:nvSpPr>
        <p:spPr>
          <a:xfrm>
            <a:off x="11353799" y="6423302"/>
            <a:ext cx="733387" cy="365125"/>
          </a:xfrm>
        </p:spPr>
        <p:txBody>
          <a:bodyPr/>
          <a:lstStyle>
            <a:lvl1pPr>
              <a:defRPr>
                <a:solidFill>
                  <a:srgbClr val="5B0013"/>
                </a:solidFill>
              </a:defRPr>
            </a:lvl1pPr>
          </a:lstStyle>
          <a:p>
            <a:fld id="{1EFCB517-D5EF-5E4E-9D14-F025FF44EDC6}" type="slidenum">
              <a:rPr lang="en-US" smtClean="0"/>
              <a:pPr/>
              <a:t>‹#›</a:t>
            </a:fld>
            <a:endParaRPr lang="en-US" dirty="0"/>
          </a:p>
        </p:txBody>
      </p:sp>
    </p:spTree>
    <p:extLst>
      <p:ext uri="{BB962C8B-B14F-4D97-AF65-F5344CB8AC3E}">
        <p14:creationId xmlns:p14="http://schemas.microsoft.com/office/powerpoint/2010/main" val="3971370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 V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74D6F2-B814-364F-AB8A-847802B17710}"/>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4E9819A-5067-1A46-B04B-3B36F97DC716}"/>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5" name="TextBox 4">
            <a:extLst>
              <a:ext uri="{FF2B5EF4-FFF2-40B4-BE49-F238E27FC236}">
                <a16:creationId xmlns:a16="http://schemas.microsoft.com/office/drawing/2014/main" id="{CE0A9CB2-65C5-224D-9959-A75DE614ED54}"/>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7933976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B9AB6C-E9CF-9A41-B641-52DF326E074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4E9819A-5067-1A46-B04B-3B36F97DC716}"/>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5" name="TextBox 4">
            <a:extLst>
              <a:ext uri="{FF2B5EF4-FFF2-40B4-BE49-F238E27FC236}">
                <a16:creationId xmlns:a16="http://schemas.microsoft.com/office/drawing/2014/main" id="{EEBAF041-C66C-8C4D-BDE7-7472C2303B32}"/>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3581747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0BF232C-702C-49DE-91FC-AB340B01919C}" type="slidenum">
              <a:rPr lang="en-US" smtClean="0"/>
              <a:pPr/>
              <a:t>‹#›</a:t>
            </a:fld>
            <a:endParaRPr lang="en-US" dirty="0"/>
          </a:p>
        </p:txBody>
      </p:sp>
      <p:sp>
        <p:nvSpPr>
          <p:cNvPr id="6" name="Picture Placeholder 5"/>
          <p:cNvSpPr>
            <a:spLocks noGrp="1"/>
          </p:cNvSpPr>
          <p:nvPr>
            <p:ph type="pic" sz="quarter" idx="11"/>
          </p:nvPr>
        </p:nvSpPr>
        <p:spPr>
          <a:xfrm>
            <a:off x="0" y="0"/>
            <a:ext cx="12192000" cy="6858000"/>
          </a:xfrm>
          <a:solidFill>
            <a:schemeClr val="bg1"/>
          </a:solidFill>
        </p:spPr>
        <p:txBody>
          <a:bodyPr anchor="ctr" anchorCtr="0"/>
          <a:lstStyle>
            <a:lvl1pPr marL="0" indent="0" algn="ctr">
              <a:buNone/>
              <a:defRPr/>
            </a:lvl1pPr>
          </a:lstStyle>
          <a:p>
            <a:endParaRPr lang="en-US"/>
          </a:p>
        </p:txBody>
      </p:sp>
    </p:spTree>
    <p:extLst>
      <p:ext uri="{BB962C8B-B14F-4D97-AF65-F5344CB8AC3E}">
        <p14:creationId xmlns:p14="http://schemas.microsoft.com/office/powerpoint/2010/main" val="34115111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People - V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4CF0B-1D41-F94D-BE61-0ECAFE037E4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711772" y="3190461"/>
            <a:ext cx="2787995" cy="959126"/>
          </a:xfrm>
        </p:spPr>
        <p:txBody>
          <a:bodyPr anchor="b">
            <a:normAutofit/>
          </a:bodyPr>
          <a:lstStyle>
            <a:lvl1pPr>
              <a:defRPr sz="2000">
                <a:solidFill>
                  <a:srgbClr val="900021"/>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711772" y="4234069"/>
            <a:ext cx="2787995" cy="12225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3" name="Text Placeholder 12">
            <a:extLst>
              <a:ext uri="{FF2B5EF4-FFF2-40B4-BE49-F238E27FC236}">
                <a16:creationId xmlns:a16="http://schemas.microsoft.com/office/drawing/2014/main" id="{3F22A7C8-653A-8440-BF4B-E55998A359F6}"/>
              </a:ext>
            </a:extLst>
          </p:cNvPr>
          <p:cNvSpPr>
            <a:spLocks noGrp="1"/>
          </p:cNvSpPr>
          <p:nvPr>
            <p:ph type="body" sz="quarter" idx="13" hasCustomPrompt="1"/>
          </p:nvPr>
        </p:nvSpPr>
        <p:spPr>
          <a:xfrm>
            <a:off x="711772" y="555625"/>
            <a:ext cx="5778500" cy="2470150"/>
          </a:xfrm>
        </p:spPr>
        <p:txBody>
          <a:bodyPr>
            <a:noAutofit/>
          </a:bodyPr>
          <a:lstStyle>
            <a:lvl1pPr marL="0" indent="0">
              <a:buNone/>
              <a:defRPr sz="6000" b="1" i="0">
                <a:solidFill>
                  <a:srgbClr val="5B0013"/>
                </a:solidFill>
                <a:latin typeface="Arial" panose="020B0604020202020204" pitchFamily="34" charset="0"/>
                <a:cs typeface="Arial" panose="020B0604020202020204" pitchFamily="34" charset="0"/>
              </a:defRPr>
            </a:lvl1pPr>
            <a:lvl2pPr marL="457200" indent="0">
              <a:buNone/>
              <a:defRPr sz="4400" b="1" i="0">
                <a:solidFill>
                  <a:srgbClr val="7A0019"/>
                </a:solidFill>
                <a:latin typeface="Arial" panose="020B0604020202020204" pitchFamily="34" charset="0"/>
                <a:cs typeface="Arial" panose="020B0604020202020204" pitchFamily="34" charset="0"/>
              </a:defRPr>
            </a:lvl2pPr>
            <a:lvl3pPr marL="914400" indent="0">
              <a:buNone/>
              <a:defRPr sz="4400" b="1" i="0">
                <a:solidFill>
                  <a:srgbClr val="7A0019"/>
                </a:solidFill>
                <a:latin typeface="Arial" panose="020B0604020202020204" pitchFamily="34" charset="0"/>
                <a:cs typeface="Arial" panose="020B0604020202020204" pitchFamily="34" charset="0"/>
              </a:defRPr>
            </a:lvl3pPr>
            <a:lvl4pPr marL="1371600" indent="0">
              <a:buNone/>
              <a:defRPr sz="4400" b="1" i="0">
                <a:solidFill>
                  <a:srgbClr val="7A0019"/>
                </a:solidFill>
                <a:latin typeface="Arial" panose="020B0604020202020204" pitchFamily="34" charset="0"/>
                <a:cs typeface="Arial" panose="020B0604020202020204" pitchFamily="34" charset="0"/>
              </a:defRPr>
            </a:lvl4pPr>
            <a:lvl5pPr marL="1828800" indent="0">
              <a:buNone/>
              <a:defRPr sz="4400" b="1" i="0">
                <a:solidFill>
                  <a:srgbClr val="7A0019"/>
                </a:solidFill>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8" name="TextBox 7">
            <a:extLst>
              <a:ext uri="{FF2B5EF4-FFF2-40B4-BE49-F238E27FC236}">
                <a16:creationId xmlns:a16="http://schemas.microsoft.com/office/drawing/2014/main" id="{498E27A3-1B4D-914D-BC4F-307FBDA5FDAF}"/>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411419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People - V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179EDE-DFB7-D840-B0E3-358DF3870A6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1192696" y="2948473"/>
            <a:ext cx="3140628" cy="480527"/>
          </a:xfrm>
        </p:spPr>
        <p:txBody>
          <a:bodyPr anchor="ctr">
            <a:normAutofit/>
          </a:bodyPr>
          <a:lstStyle>
            <a:lvl1pPr algn="r">
              <a:defRPr sz="2000">
                <a:solidFill>
                  <a:srgbClr val="5B0013"/>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1192696" y="3677478"/>
            <a:ext cx="3140628" cy="2057400"/>
          </a:xfrm>
        </p:spPr>
        <p:txBody>
          <a:bodyPr/>
          <a:lstStyle>
            <a:lvl1pPr marL="0" indent="0" algn="r">
              <a:spcBef>
                <a:spcPts val="15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 consectetuer adipiscing elit, sed diam nonummy nibh euismod tincidunt ut laoreet dolore magna aliquam erat volutpat.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1192213" y="1001713"/>
            <a:ext cx="3141662" cy="1654175"/>
          </a:xfrm>
        </p:spPr>
        <p:txBody>
          <a:bodyPr/>
          <a:lstStyle>
            <a:lvl1pPr marL="0" indent="0" algn="r">
              <a:buNone/>
              <a:defRPr sz="4000" b="1" i="0">
                <a:solidFill>
                  <a:srgbClr val="7A0019"/>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8" name="TextBox 7">
            <a:extLst>
              <a:ext uri="{FF2B5EF4-FFF2-40B4-BE49-F238E27FC236}">
                <a16:creationId xmlns:a16="http://schemas.microsoft.com/office/drawing/2014/main" id="{FAFB798C-5DC8-CF4A-B1EE-EC219DE72BA9}"/>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1822922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People - V3">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3BBD89C-1A90-C448-879C-FBD9816FA18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805543" y="2601406"/>
            <a:ext cx="2983496" cy="725557"/>
          </a:xfrm>
        </p:spPr>
        <p:txBody>
          <a:bodyPr anchor="b">
            <a:normAutofit/>
          </a:bodyPr>
          <a:lstStyle>
            <a:lvl1pPr algn="l">
              <a:defRPr sz="2000">
                <a:solidFill>
                  <a:srgbClr val="7A0019"/>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805543" y="3344811"/>
            <a:ext cx="2983496" cy="72555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805112" y="326572"/>
            <a:ext cx="2984478" cy="1838720"/>
          </a:xfrm>
        </p:spPr>
        <p:txBody>
          <a:bodyPr anchor="b"/>
          <a:lstStyle>
            <a:lvl1pPr marL="0" indent="0" algn="l">
              <a:buNone/>
              <a:defRPr sz="40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a:t>
            </a:r>
          </a:p>
        </p:txBody>
      </p:sp>
      <p:sp>
        <p:nvSpPr>
          <p:cNvPr id="8" name="Text Placeholder 7">
            <a:extLst>
              <a:ext uri="{FF2B5EF4-FFF2-40B4-BE49-F238E27FC236}">
                <a16:creationId xmlns:a16="http://schemas.microsoft.com/office/drawing/2014/main" id="{27305184-6D81-5944-96CA-5AA790286013}"/>
              </a:ext>
            </a:extLst>
          </p:cNvPr>
          <p:cNvSpPr>
            <a:spLocks noGrp="1"/>
          </p:cNvSpPr>
          <p:nvPr>
            <p:ph type="body" sz="quarter" idx="14" hasCustomPrompt="1"/>
          </p:nvPr>
        </p:nvSpPr>
        <p:spPr>
          <a:xfrm>
            <a:off x="804884" y="4213875"/>
            <a:ext cx="2984479" cy="725557"/>
          </a:xfrm>
        </p:spPr>
        <p:txBody>
          <a:bodyPr anchor="b"/>
          <a:lstStyle>
            <a:lvl1pPr marL="0" indent="0">
              <a:buNone/>
              <a:defRPr sz="2000" b="1" i="0">
                <a:solidFill>
                  <a:srgbClr val="7A0019"/>
                </a:solidFill>
                <a:latin typeface="Arial" panose="020B0604020202020204" pitchFamily="34" charset="0"/>
                <a:cs typeface="Arial" panose="020B0604020202020204" pitchFamily="34" charset="0"/>
              </a:defRPr>
            </a:lvl1pPr>
            <a:lvl2pPr marL="457200" indent="0">
              <a:buNone/>
              <a:defRPr sz="2000" b="1" i="0">
                <a:solidFill>
                  <a:srgbClr val="7A0019"/>
                </a:solidFill>
                <a:latin typeface="Arial" panose="020B0604020202020204" pitchFamily="34" charset="0"/>
                <a:cs typeface="Arial" panose="020B0604020202020204" pitchFamily="34" charset="0"/>
              </a:defRPr>
            </a:lvl2pPr>
            <a:lvl3pPr marL="914400" indent="0">
              <a:buNone/>
              <a:defRPr sz="2000" b="1" i="0">
                <a:solidFill>
                  <a:srgbClr val="7A0019"/>
                </a:solidFill>
                <a:latin typeface="Arial" panose="020B0604020202020204" pitchFamily="34" charset="0"/>
                <a:cs typeface="Arial" panose="020B0604020202020204" pitchFamily="34" charset="0"/>
              </a:defRPr>
            </a:lvl3pPr>
            <a:lvl4pPr marL="1371600" indent="0">
              <a:buNone/>
              <a:defRPr sz="2000" b="1" i="0">
                <a:solidFill>
                  <a:srgbClr val="7A0019"/>
                </a:solidFill>
                <a:latin typeface="Arial" panose="020B0604020202020204" pitchFamily="34" charset="0"/>
                <a:cs typeface="Arial" panose="020B0604020202020204" pitchFamily="34" charset="0"/>
              </a:defRPr>
            </a:lvl4pPr>
            <a:lvl5pPr marL="1828800" indent="0">
              <a:buNone/>
              <a:defRPr sz="2000" b="1" i="0">
                <a:solidFill>
                  <a:srgbClr val="7A0019"/>
                </a:solidFill>
                <a:latin typeface="Arial" panose="020B0604020202020204" pitchFamily="34" charset="0"/>
                <a:cs typeface="Arial" panose="020B0604020202020204" pitchFamily="34" charset="0"/>
              </a:defRPr>
            </a:lvl5pPr>
          </a:lstStyle>
          <a:p>
            <a:pPr lvl="0"/>
            <a:r>
              <a:rPr lang="en-US" dirty="0"/>
              <a:t>Header style</a:t>
            </a:r>
          </a:p>
        </p:txBody>
      </p:sp>
      <p:sp>
        <p:nvSpPr>
          <p:cNvPr id="14" name="Text Placeholder 13">
            <a:extLst>
              <a:ext uri="{FF2B5EF4-FFF2-40B4-BE49-F238E27FC236}">
                <a16:creationId xmlns:a16="http://schemas.microsoft.com/office/drawing/2014/main" id="{90045AB9-5FFC-824C-88C9-33003C5CE56D}"/>
              </a:ext>
            </a:extLst>
          </p:cNvPr>
          <p:cNvSpPr>
            <a:spLocks noGrp="1"/>
          </p:cNvSpPr>
          <p:nvPr>
            <p:ph type="body" sz="quarter" idx="15" hasCustomPrompt="1"/>
          </p:nvPr>
        </p:nvSpPr>
        <p:spPr>
          <a:xfrm>
            <a:off x="804884" y="4953001"/>
            <a:ext cx="2984479" cy="795338"/>
          </a:xfrm>
        </p:spPr>
        <p:txBody>
          <a:bodyPr>
            <a:no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a:t>
            </a:r>
          </a:p>
        </p:txBody>
      </p:sp>
      <p:sp>
        <p:nvSpPr>
          <p:cNvPr id="17" name="Text Placeholder 16">
            <a:extLst>
              <a:ext uri="{FF2B5EF4-FFF2-40B4-BE49-F238E27FC236}">
                <a16:creationId xmlns:a16="http://schemas.microsoft.com/office/drawing/2014/main" id="{236D7368-736D-7842-80BC-FFD5041B83B7}"/>
              </a:ext>
            </a:extLst>
          </p:cNvPr>
          <p:cNvSpPr>
            <a:spLocks noGrp="1"/>
          </p:cNvSpPr>
          <p:nvPr>
            <p:ph type="body" sz="quarter" idx="16" hasCustomPrompt="1"/>
          </p:nvPr>
        </p:nvSpPr>
        <p:spPr>
          <a:xfrm>
            <a:off x="7653338" y="5253135"/>
            <a:ext cx="3308350" cy="353008"/>
          </a:xfrm>
        </p:spPr>
        <p:txBody>
          <a:bodyPr anchor="b"/>
          <a:lstStyle>
            <a:lvl1pPr marL="0" indent="0" algn="r">
              <a:buNone/>
              <a:defRPr sz="1600" b="1" i="0">
                <a:solidFill>
                  <a:schemeClr val="bg1"/>
                </a:solidFill>
                <a:latin typeface="Arial" panose="020B0604020202020204" pitchFamily="34" charset="0"/>
                <a:cs typeface="Arial" panose="020B0604020202020204" pitchFamily="34" charset="0"/>
              </a:defRPr>
            </a:lvl1pPr>
            <a:lvl2pPr marL="457200" indent="0" algn="r">
              <a:buNone/>
              <a:defRPr sz="1600">
                <a:solidFill>
                  <a:schemeClr val="bg1"/>
                </a:solidFill>
              </a:defRPr>
            </a:lvl2pPr>
            <a:lvl3pPr marL="914400" indent="0" algn="r">
              <a:buNone/>
              <a:defRPr sz="1600">
                <a:solidFill>
                  <a:schemeClr val="bg1"/>
                </a:solidFill>
              </a:defRPr>
            </a:lvl3pPr>
            <a:lvl4pPr marL="1371600" indent="0" algn="r">
              <a:buNone/>
              <a:defRPr sz="1600">
                <a:solidFill>
                  <a:schemeClr val="bg1"/>
                </a:solidFill>
              </a:defRPr>
            </a:lvl4pPr>
            <a:lvl5pPr marL="1828800" indent="0" algn="r">
              <a:buNone/>
              <a:defRPr sz="1600">
                <a:solidFill>
                  <a:schemeClr val="bg1"/>
                </a:solidFill>
              </a:defRPr>
            </a:lvl5pPr>
          </a:lstStyle>
          <a:p>
            <a:pPr lvl="0"/>
            <a:r>
              <a:rPr lang="en-US" dirty="0"/>
              <a:t>Side Note Information</a:t>
            </a:r>
          </a:p>
        </p:txBody>
      </p:sp>
      <p:sp>
        <p:nvSpPr>
          <p:cNvPr id="19" name="Text Placeholder 18">
            <a:extLst>
              <a:ext uri="{FF2B5EF4-FFF2-40B4-BE49-F238E27FC236}">
                <a16:creationId xmlns:a16="http://schemas.microsoft.com/office/drawing/2014/main" id="{B15EF24E-C7CF-234E-98AB-393067AD8E7D}"/>
              </a:ext>
            </a:extLst>
          </p:cNvPr>
          <p:cNvSpPr>
            <a:spLocks noGrp="1"/>
          </p:cNvSpPr>
          <p:nvPr>
            <p:ph type="body" sz="quarter" idx="17" hasCustomPrompt="1"/>
          </p:nvPr>
        </p:nvSpPr>
        <p:spPr>
          <a:xfrm>
            <a:off x="7653338" y="5748338"/>
            <a:ext cx="3308350" cy="892175"/>
          </a:xfrm>
        </p:spPr>
        <p:txBody>
          <a:bodyPr/>
          <a:lstStyle>
            <a:lvl1pPr marL="0" indent="0" algn="r">
              <a:buNone/>
              <a:defRPr sz="1400">
                <a:solidFill>
                  <a:schemeClr val="bg1"/>
                </a:solidFill>
              </a:defRPr>
            </a:lvl1pPr>
            <a:lvl2pPr marL="457200" indent="0" algn="r">
              <a:buNone/>
              <a:defRPr sz="14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a:t>
            </a:r>
          </a:p>
        </p:txBody>
      </p:sp>
      <p:sp>
        <p:nvSpPr>
          <p:cNvPr id="11" name="TextBox 10">
            <a:extLst>
              <a:ext uri="{FF2B5EF4-FFF2-40B4-BE49-F238E27FC236}">
                <a16:creationId xmlns:a16="http://schemas.microsoft.com/office/drawing/2014/main" id="{D7B4D351-C09C-344A-8E7A-64C2F1D96161}"/>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1711819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People - V4">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432327B-9DE7-7746-9A3C-29185A33D62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805543" y="4777273"/>
            <a:ext cx="5954486" cy="404327"/>
          </a:xfrm>
        </p:spPr>
        <p:txBody>
          <a:bodyPr anchor="b">
            <a:normAutofit/>
          </a:bodyPr>
          <a:lstStyle>
            <a:lvl1pPr algn="l">
              <a:defRPr sz="2000">
                <a:solidFill>
                  <a:srgbClr val="7A0019"/>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805543" y="5320748"/>
            <a:ext cx="5954486" cy="72555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6" name="TextBox 5">
            <a:extLst>
              <a:ext uri="{FF2B5EF4-FFF2-40B4-BE49-F238E27FC236}">
                <a16:creationId xmlns:a16="http://schemas.microsoft.com/office/drawing/2014/main" id="{134D3D02-9BFE-DB49-8170-8A70D9A6420E}"/>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930746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People - V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9D9441-DABC-304C-8233-135DC48126F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1550503" y="3322984"/>
            <a:ext cx="3922643" cy="480527"/>
          </a:xfrm>
        </p:spPr>
        <p:txBody>
          <a:bodyPr anchor="b">
            <a:normAutofit/>
          </a:bodyPr>
          <a:lstStyle>
            <a:lvl1pPr algn="ctr">
              <a:defRPr sz="2000">
                <a:solidFill>
                  <a:srgbClr val="FFB71E"/>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1550502" y="3803511"/>
            <a:ext cx="3922644" cy="1503986"/>
          </a:xfrm>
        </p:spPr>
        <p:txBody>
          <a:bodyPr/>
          <a:lstStyle>
            <a:lvl1pPr marL="0" indent="0" algn="ctr">
              <a:spcBef>
                <a:spcPts val="15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 consectetuer adipiscing elit, sed diam nonummy nibh euismod tincidunt ut laoreet dolore magna aliquam erat volutpat.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1550504" y="1444487"/>
            <a:ext cx="3922643" cy="1610002"/>
          </a:xfrm>
        </p:spPr>
        <p:txBody>
          <a:bodyPr anchor="b"/>
          <a:lstStyle>
            <a:lvl1pPr marL="0" indent="0" algn="ctr">
              <a:buNone/>
              <a:defRPr sz="40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8" name="TextBox 7">
            <a:extLst>
              <a:ext uri="{FF2B5EF4-FFF2-40B4-BE49-F238E27FC236}">
                <a16:creationId xmlns:a16="http://schemas.microsoft.com/office/drawing/2014/main" id="{C0867DD6-4417-A446-B26A-5E8D3CF6BA6C}"/>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7891980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People - V6">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801C91-CEF4-7348-BA76-5FAB6F835D9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805542" y="4037640"/>
            <a:ext cx="4388249" cy="725557"/>
          </a:xfrm>
        </p:spPr>
        <p:txBody>
          <a:bodyPr anchor="b">
            <a:normAutofit/>
          </a:bodyPr>
          <a:lstStyle>
            <a:lvl1pPr algn="l">
              <a:defRPr sz="2000">
                <a:solidFill>
                  <a:srgbClr val="FFB71E"/>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805542" y="4781045"/>
            <a:ext cx="4388249" cy="1162555"/>
          </a:xfrm>
        </p:spPr>
        <p:txBody>
          <a:bodyPr/>
          <a:lstStyle>
            <a:lvl1pPr marL="0" indent="0" algn="l">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805112" y="326571"/>
            <a:ext cx="4388680" cy="3540073"/>
          </a:xfrm>
        </p:spPr>
        <p:txBody>
          <a:bodyPr anchor="ctr"/>
          <a:lstStyle>
            <a:lvl1pPr marL="0" indent="0" algn="l">
              <a:buNone/>
              <a:defRPr sz="6000" b="1" i="0">
                <a:solidFill>
                  <a:schemeClr val="bg1"/>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a:t>
            </a:r>
          </a:p>
        </p:txBody>
      </p:sp>
      <p:sp>
        <p:nvSpPr>
          <p:cNvPr id="8" name="TextBox 7">
            <a:extLst>
              <a:ext uri="{FF2B5EF4-FFF2-40B4-BE49-F238E27FC236}">
                <a16:creationId xmlns:a16="http://schemas.microsoft.com/office/drawing/2014/main" id="{8BCAA2CC-AFE2-714B-AE30-589104B1153E}"/>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0597146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Location - V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00BBD4-FCF7-884A-BFA2-29599C2F4F8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7494715" y="3209256"/>
            <a:ext cx="4016147" cy="443840"/>
          </a:xfrm>
        </p:spPr>
        <p:txBody>
          <a:bodyPr anchor="b">
            <a:normAutofit/>
          </a:bodyPr>
          <a:lstStyle>
            <a:lvl1pPr algn="l">
              <a:defRPr sz="2000">
                <a:solidFill>
                  <a:srgbClr val="7A0019"/>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7494716" y="3661439"/>
            <a:ext cx="4016146" cy="2692289"/>
          </a:xfrm>
        </p:spPr>
        <p:txBody>
          <a:bodyPr/>
          <a:lstStyle>
            <a:lvl1pPr marL="0" indent="0" algn="l">
              <a:spcBef>
                <a:spcPts val="15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a:t>
            </a:r>
          </a:p>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7494284" y="1074737"/>
            <a:ext cx="4016579" cy="1494291"/>
          </a:xfrm>
        </p:spPr>
        <p:txBody>
          <a:bodyPr anchor="b"/>
          <a:lstStyle>
            <a:lvl1pPr marL="0" indent="0" algn="l">
              <a:buNone/>
              <a:defRPr sz="40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17" name="Text Placeholder 16">
            <a:extLst>
              <a:ext uri="{FF2B5EF4-FFF2-40B4-BE49-F238E27FC236}">
                <a16:creationId xmlns:a16="http://schemas.microsoft.com/office/drawing/2014/main" id="{236D7368-736D-7842-80BC-FFD5041B83B7}"/>
              </a:ext>
            </a:extLst>
          </p:cNvPr>
          <p:cNvSpPr>
            <a:spLocks noGrp="1"/>
          </p:cNvSpPr>
          <p:nvPr>
            <p:ph type="body" sz="quarter" idx="16" hasCustomPrompt="1"/>
          </p:nvPr>
        </p:nvSpPr>
        <p:spPr>
          <a:xfrm>
            <a:off x="4114799" y="5667881"/>
            <a:ext cx="2492603" cy="424543"/>
          </a:xfrm>
        </p:spPr>
        <p:txBody>
          <a:bodyPr anchor="b"/>
          <a:lstStyle>
            <a:lvl1pPr marL="0" indent="0" algn="l">
              <a:buNone/>
              <a:defRPr sz="1600" b="1" i="0">
                <a:solidFill>
                  <a:schemeClr val="bg1"/>
                </a:solidFill>
                <a:latin typeface="Arial" panose="020B0604020202020204" pitchFamily="34" charset="0"/>
                <a:cs typeface="Arial" panose="020B0604020202020204" pitchFamily="34" charset="0"/>
              </a:defRPr>
            </a:lvl1pPr>
            <a:lvl2pPr marL="457200" indent="0" algn="r">
              <a:buNone/>
              <a:defRPr sz="1600">
                <a:solidFill>
                  <a:schemeClr val="bg1"/>
                </a:solidFill>
              </a:defRPr>
            </a:lvl2pPr>
            <a:lvl3pPr marL="914400" indent="0" algn="r">
              <a:buNone/>
              <a:defRPr sz="1600">
                <a:solidFill>
                  <a:schemeClr val="bg1"/>
                </a:solidFill>
              </a:defRPr>
            </a:lvl3pPr>
            <a:lvl4pPr marL="1371600" indent="0" algn="r">
              <a:buNone/>
              <a:defRPr sz="1600">
                <a:solidFill>
                  <a:schemeClr val="bg1"/>
                </a:solidFill>
              </a:defRPr>
            </a:lvl4pPr>
            <a:lvl5pPr marL="1828800" indent="0" algn="r">
              <a:buNone/>
              <a:defRPr sz="1600">
                <a:solidFill>
                  <a:schemeClr val="bg1"/>
                </a:solidFill>
              </a:defRPr>
            </a:lvl5pPr>
          </a:lstStyle>
          <a:p>
            <a:pPr lvl="0"/>
            <a:r>
              <a:rPr lang="en-US" dirty="0"/>
              <a:t>Side Note</a:t>
            </a:r>
          </a:p>
        </p:txBody>
      </p:sp>
      <p:sp>
        <p:nvSpPr>
          <p:cNvPr id="19" name="Text Placeholder 18">
            <a:extLst>
              <a:ext uri="{FF2B5EF4-FFF2-40B4-BE49-F238E27FC236}">
                <a16:creationId xmlns:a16="http://schemas.microsoft.com/office/drawing/2014/main" id="{B15EF24E-C7CF-234E-98AB-393067AD8E7D}"/>
              </a:ext>
            </a:extLst>
          </p:cNvPr>
          <p:cNvSpPr>
            <a:spLocks noGrp="1"/>
          </p:cNvSpPr>
          <p:nvPr>
            <p:ph type="body" sz="quarter" idx="17" hasCustomPrompt="1"/>
          </p:nvPr>
        </p:nvSpPr>
        <p:spPr>
          <a:xfrm>
            <a:off x="4114799" y="6161996"/>
            <a:ext cx="2492604" cy="626432"/>
          </a:xfrm>
        </p:spPr>
        <p:txBody>
          <a:bodyPr/>
          <a:lstStyle>
            <a:lvl1pPr marL="0" indent="0" algn="l">
              <a:buNone/>
              <a:defRPr sz="1400">
                <a:solidFill>
                  <a:schemeClr val="bg1"/>
                </a:solidFill>
              </a:defRPr>
            </a:lvl1pPr>
            <a:lvl2pPr marL="457200" indent="0" algn="r">
              <a:buNone/>
              <a:defRPr sz="14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9" name="TextBox 8">
            <a:extLst>
              <a:ext uri="{FF2B5EF4-FFF2-40B4-BE49-F238E27FC236}">
                <a16:creationId xmlns:a16="http://schemas.microsoft.com/office/drawing/2014/main" id="{22D7D92A-0499-454B-80A4-73C13C4E6599}"/>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4062352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Location - V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665A278-CB45-E940-B3E8-E8F982DB9DC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446994" y="3162267"/>
            <a:ext cx="6650492" cy="443840"/>
          </a:xfrm>
        </p:spPr>
        <p:txBody>
          <a:bodyPr anchor="b">
            <a:normAutofit/>
          </a:bodyPr>
          <a:lstStyle>
            <a:lvl1pPr algn="ctr">
              <a:defRPr sz="2000">
                <a:solidFill>
                  <a:srgbClr val="FFB71E"/>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446995" y="3620102"/>
            <a:ext cx="6650490" cy="1313331"/>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446563" y="1524161"/>
            <a:ext cx="6651207" cy="1494291"/>
          </a:xfrm>
        </p:spPr>
        <p:txBody>
          <a:bodyPr anchor="b"/>
          <a:lstStyle>
            <a:lvl1pPr marL="0" indent="0" algn="ctr">
              <a:buNone/>
              <a:defRPr sz="4000" b="1" i="0">
                <a:solidFill>
                  <a:srgbClr val="900021"/>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a:t>
            </a:r>
            <a:br>
              <a:rPr lang="en-US" dirty="0"/>
            </a:br>
            <a:r>
              <a:rPr lang="en-US" dirty="0"/>
              <a:t>Sit Dolor </a:t>
            </a:r>
            <a:r>
              <a:rPr lang="en-US" dirty="0" err="1"/>
              <a:t>Amet</a:t>
            </a:r>
            <a:endParaRPr lang="en-US" dirty="0"/>
          </a:p>
        </p:txBody>
      </p:sp>
      <p:sp>
        <p:nvSpPr>
          <p:cNvPr id="17" name="Text Placeholder 16">
            <a:extLst>
              <a:ext uri="{FF2B5EF4-FFF2-40B4-BE49-F238E27FC236}">
                <a16:creationId xmlns:a16="http://schemas.microsoft.com/office/drawing/2014/main" id="{236D7368-736D-7842-80BC-FFD5041B83B7}"/>
              </a:ext>
            </a:extLst>
          </p:cNvPr>
          <p:cNvSpPr>
            <a:spLocks noGrp="1"/>
          </p:cNvSpPr>
          <p:nvPr>
            <p:ph type="body" sz="quarter" idx="16" hasCustomPrompt="1"/>
          </p:nvPr>
        </p:nvSpPr>
        <p:spPr>
          <a:xfrm rot="16200000">
            <a:off x="10310535" y="5076420"/>
            <a:ext cx="2130072" cy="424543"/>
          </a:xfrm>
        </p:spPr>
        <p:txBody>
          <a:bodyPr anchor="b"/>
          <a:lstStyle>
            <a:lvl1pPr marL="0" indent="0" algn="ctr">
              <a:buNone/>
              <a:defRPr sz="1600" b="1" i="0">
                <a:solidFill>
                  <a:srgbClr val="FFCC33"/>
                </a:solidFill>
                <a:latin typeface="Arial" panose="020B0604020202020204" pitchFamily="34" charset="0"/>
                <a:cs typeface="Arial" panose="020B0604020202020204" pitchFamily="34" charset="0"/>
              </a:defRPr>
            </a:lvl1pPr>
            <a:lvl2pPr marL="457200" indent="0" algn="r">
              <a:buNone/>
              <a:defRPr sz="1600">
                <a:solidFill>
                  <a:schemeClr val="bg1"/>
                </a:solidFill>
              </a:defRPr>
            </a:lvl2pPr>
            <a:lvl3pPr marL="914400" indent="0" algn="r">
              <a:buNone/>
              <a:defRPr sz="1600">
                <a:solidFill>
                  <a:schemeClr val="bg1"/>
                </a:solidFill>
              </a:defRPr>
            </a:lvl3pPr>
            <a:lvl4pPr marL="1371600" indent="0" algn="r">
              <a:buNone/>
              <a:defRPr sz="1600">
                <a:solidFill>
                  <a:schemeClr val="bg1"/>
                </a:solidFill>
              </a:defRPr>
            </a:lvl4pPr>
            <a:lvl5pPr marL="1828800" indent="0" algn="r">
              <a:buNone/>
              <a:defRPr sz="1600">
                <a:solidFill>
                  <a:schemeClr val="bg1"/>
                </a:solidFill>
              </a:defRPr>
            </a:lvl5pPr>
          </a:lstStyle>
          <a:p>
            <a:pPr lvl="0"/>
            <a:r>
              <a:rPr lang="en-US" dirty="0"/>
              <a:t>Side Note Here</a:t>
            </a:r>
          </a:p>
        </p:txBody>
      </p:sp>
      <p:sp>
        <p:nvSpPr>
          <p:cNvPr id="9" name="TextBox 8">
            <a:extLst>
              <a:ext uri="{FF2B5EF4-FFF2-40B4-BE49-F238E27FC236}">
                <a16:creationId xmlns:a16="http://schemas.microsoft.com/office/drawing/2014/main" id="{FEC5F273-8C30-4645-A5FD-2E0971E96EE6}"/>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901366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Location - V3">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25D67A3-D44B-6049-9B72-504B8EEC038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446994" y="4313746"/>
            <a:ext cx="4691063" cy="443840"/>
          </a:xfrm>
        </p:spPr>
        <p:txBody>
          <a:bodyPr anchor="b">
            <a:normAutofit/>
          </a:bodyPr>
          <a:lstStyle>
            <a:lvl1pPr algn="r">
              <a:defRPr sz="2000">
                <a:solidFill>
                  <a:srgbClr val="900021"/>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446995" y="4757586"/>
            <a:ext cx="4691062" cy="1191383"/>
          </a:xfrm>
        </p:spPr>
        <p:txBody>
          <a:bodyPr/>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446995" y="731521"/>
            <a:ext cx="4691062" cy="3182111"/>
          </a:xfrm>
        </p:spPr>
        <p:txBody>
          <a:bodyPr anchor="b">
            <a:noAutofit/>
          </a:bodyPr>
          <a:lstStyle>
            <a:lvl1pPr marL="0" indent="0" algn="r">
              <a:buNone/>
              <a:defRPr sz="65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err="1"/>
              <a:t>Loremin</a:t>
            </a:r>
            <a:r>
              <a:rPr lang="en-US" dirty="0"/>
              <a:t> ipsum Sit Dolor </a:t>
            </a:r>
          </a:p>
        </p:txBody>
      </p:sp>
      <p:sp>
        <p:nvSpPr>
          <p:cNvPr id="17" name="Text Placeholder 16">
            <a:extLst>
              <a:ext uri="{FF2B5EF4-FFF2-40B4-BE49-F238E27FC236}">
                <a16:creationId xmlns:a16="http://schemas.microsoft.com/office/drawing/2014/main" id="{236D7368-736D-7842-80BC-FFD5041B83B7}"/>
              </a:ext>
            </a:extLst>
          </p:cNvPr>
          <p:cNvSpPr>
            <a:spLocks noGrp="1"/>
          </p:cNvSpPr>
          <p:nvPr>
            <p:ph type="body" sz="quarter" idx="16" hasCustomPrompt="1"/>
          </p:nvPr>
        </p:nvSpPr>
        <p:spPr>
          <a:xfrm rot="16200000">
            <a:off x="7349696" y="3616086"/>
            <a:ext cx="2989897" cy="576944"/>
          </a:xfrm>
        </p:spPr>
        <p:txBody>
          <a:bodyPr anchor="ctr"/>
          <a:lstStyle>
            <a:lvl1pPr marL="0" indent="0" algn="ctr">
              <a:buNone/>
              <a:defRPr sz="1600" b="1" i="0">
                <a:solidFill>
                  <a:srgbClr val="FFB71E"/>
                </a:solidFill>
                <a:latin typeface="Arial" panose="020B0604020202020204" pitchFamily="34" charset="0"/>
                <a:cs typeface="Arial" panose="020B0604020202020204" pitchFamily="34" charset="0"/>
              </a:defRPr>
            </a:lvl1pPr>
            <a:lvl2pPr marL="457200" indent="0" algn="r">
              <a:buNone/>
              <a:defRPr sz="1600">
                <a:solidFill>
                  <a:schemeClr val="bg1"/>
                </a:solidFill>
              </a:defRPr>
            </a:lvl2pPr>
            <a:lvl3pPr marL="914400" indent="0" algn="r">
              <a:buNone/>
              <a:defRPr sz="1600">
                <a:solidFill>
                  <a:schemeClr val="bg1"/>
                </a:solidFill>
              </a:defRPr>
            </a:lvl3pPr>
            <a:lvl4pPr marL="1371600" indent="0" algn="r">
              <a:buNone/>
              <a:defRPr sz="1600">
                <a:solidFill>
                  <a:schemeClr val="bg1"/>
                </a:solidFill>
              </a:defRPr>
            </a:lvl4pPr>
            <a:lvl5pPr marL="1828800" indent="0" algn="r">
              <a:buNone/>
              <a:defRPr sz="1600">
                <a:solidFill>
                  <a:schemeClr val="bg1"/>
                </a:solidFill>
              </a:defRPr>
            </a:lvl5pPr>
          </a:lstStyle>
          <a:p>
            <a:pPr lvl="0"/>
            <a:r>
              <a:rPr lang="en-US" dirty="0"/>
              <a:t>Side Note Here</a:t>
            </a:r>
          </a:p>
        </p:txBody>
      </p:sp>
      <p:sp>
        <p:nvSpPr>
          <p:cNvPr id="8" name="TextBox 7">
            <a:extLst>
              <a:ext uri="{FF2B5EF4-FFF2-40B4-BE49-F238E27FC236}">
                <a16:creationId xmlns:a16="http://schemas.microsoft.com/office/drawing/2014/main" id="{F7BC3F64-D4E0-8749-9044-6D5D3A9430A1}"/>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974497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Location - V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34FAD9-4F37-9D41-AADF-9F47F93BDC7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324195" y="4245886"/>
            <a:ext cx="1632732" cy="933697"/>
          </a:xfrm>
        </p:spPr>
        <p:txBody>
          <a:bodyPr anchor="ctr">
            <a:noAutofit/>
          </a:bodyPr>
          <a:lstStyle>
            <a:lvl1pPr algn="l">
              <a:defRPr sz="8000">
                <a:solidFill>
                  <a:srgbClr val="FFB71E"/>
                </a:solidFill>
              </a:defRPr>
            </a:lvl1pPr>
          </a:lstStyle>
          <a:p>
            <a:r>
              <a:rPr lang="en-US" dirty="0"/>
              <a:t>01.</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1989708" y="4245886"/>
            <a:ext cx="2038009" cy="1583269"/>
          </a:xfrm>
        </p:spPr>
        <p:txBody>
          <a:bodyPr>
            <a:normAutofit/>
          </a:bodyPr>
          <a:lstStyle>
            <a:lvl1pPr marL="0" indent="0" algn="l">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324195" y="751114"/>
            <a:ext cx="2865320" cy="2444155"/>
          </a:xfrm>
        </p:spPr>
        <p:txBody>
          <a:bodyPr anchor="b"/>
          <a:lstStyle>
            <a:lvl1pPr marL="0" indent="0" algn="l">
              <a:buNone/>
              <a:defRPr sz="4000" b="1" i="0">
                <a:solidFill>
                  <a:schemeClr val="bg1"/>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a:t>
            </a:r>
            <a:br>
              <a:rPr lang="en-US" dirty="0"/>
            </a:br>
            <a:r>
              <a:rPr lang="en-US" dirty="0"/>
              <a:t>Sit Dolor</a:t>
            </a:r>
          </a:p>
        </p:txBody>
      </p:sp>
      <p:sp>
        <p:nvSpPr>
          <p:cNvPr id="14" name="Text Placeholder 3">
            <a:extLst>
              <a:ext uri="{FF2B5EF4-FFF2-40B4-BE49-F238E27FC236}">
                <a16:creationId xmlns:a16="http://schemas.microsoft.com/office/drawing/2014/main" id="{60109158-B514-134A-AF00-74987270BF7D}"/>
              </a:ext>
            </a:extLst>
          </p:cNvPr>
          <p:cNvSpPr>
            <a:spLocks noGrp="1"/>
          </p:cNvSpPr>
          <p:nvPr>
            <p:ph type="body" sz="half" idx="14" hasCustomPrompt="1"/>
          </p:nvPr>
        </p:nvSpPr>
        <p:spPr>
          <a:xfrm>
            <a:off x="5897680" y="4245886"/>
            <a:ext cx="2038009" cy="1583269"/>
          </a:xfrm>
        </p:spPr>
        <p:txBody>
          <a:bodyPr>
            <a:normAutofit/>
          </a:bodyPr>
          <a:lstStyle>
            <a:lvl1pPr marL="0" indent="0" algn="l">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18" name="Text Placeholder 3">
            <a:extLst>
              <a:ext uri="{FF2B5EF4-FFF2-40B4-BE49-F238E27FC236}">
                <a16:creationId xmlns:a16="http://schemas.microsoft.com/office/drawing/2014/main" id="{C2ABD20B-9573-DE4D-AB8A-5BB2E4E10762}"/>
              </a:ext>
            </a:extLst>
          </p:cNvPr>
          <p:cNvSpPr>
            <a:spLocks noGrp="1"/>
          </p:cNvSpPr>
          <p:nvPr>
            <p:ph type="body" sz="half" idx="15" hasCustomPrompt="1"/>
          </p:nvPr>
        </p:nvSpPr>
        <p:spPr>
          <a:xfrm>
            <a:off x="9860205" y="4245886"/>
            <a:ext cx="2038009" cy="1583269"/>
          </a:xfrm>
        </p:spPr>
        <p:txBody>
          <a:bodyPr>
            <a:normAutofit/>
          </a:bodyPr>
          <a:lstStyle>
            <a:lvl1pPr marL="0" indent="0" algn="l">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a:t>
            </a:r>
          </a:p>
        </p:txBody>
      </p:sp>
      <p:sp>
        <p:nvSpPr>
          <p:cNvPr id="8" name="Text Placeholder 7">
            <a:extLst>
              <a:ext uri="{FF2B5EF4-FFF2-40B4-BE49-F238E27FC236}">
                <a16:creationId xmlns:a16="http://schemas.microsoft.com/office/drawing/2014/main" id="{5E3DDFE6-E077-D94F-81BC-1EF2B7217156}"/>
              </a:ext>
            </a:extLst>
          </p:cNvPr>
          <p:cNvSpPr>
            <a:spLocks noGrp="1"/>
          </p:cNvSpPr>
          <p:nvPr>
            <p:ph type="body" sz="quarter" idx="16" hasCustomPrompt="1"/>
          </p:nvPr>
        </p:nvSpPr>
        <p:spPr>
          <a:xfrm>
            <a:off x="4250426" y="4245886"/>
            <a:ext cx="1633538" cy="933450"/>
          </a:xfrm>
        </p:spPr>
        <p:txBody>
          <a:bodyPr anchor="ctr">
            <a:noAutofit/>
          </a:bodyPr>
          <a:lstStyle>
            <a:lvl1pPr marL="0" indent="0" algn="l">
              <a:buNone/>
              <a:defRPr sz="8000" b="1" i="0">
                <a:solidFill>
                  <a:srgbClr val="FFB71E"/>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02.</a:t>
            </a:r>
          </a:p>
        </p:txBody>
      </p:sp>
      <p:sp>
        <p:nvSpPr>
          <p:cNvPr id="20" name="Text Placeholder 18">
            <a:extLst>
              <a:ext uri="{FF2B5EF4-FFF2-40B4-BE49-F238E27FC236}">
                <a16:creationId xmlns:a16="http://schemas.microsoft.com/office/drawing/2014/main" id="{E31D9C17-2962-014E-93C9-B9BF6483C08D}"/>
              </a:ext>
            </a:extLst>
          </p:cNvPr>
          <p:cNvSpPr>
            <a:spLocks noGrp="1"/>
          </p:cNvSpPr>
          <p:nvPr>
            <p:ph type="body" sz="quarter" idx="17" hasCustomPrompt="1"/>
          </p:nvPr>
        </p:nvSpPr>
        <p:spPr>
          <a:xfrm>
            <a:off x="8207167" y="4245886"/>
            <a:ext cx="1633538" cy="933450"/>
          </a:xfrm>
        </p:spPr>
        <p:txBody>
          <a:bodyPr anchor="ctr">
            <a:noAutofit/>
          </a:bodyPr>
          <a:lstStyle>
            <a:lvl1pPr marL="0" indent="0" algn="l">
              <a:buNone/>
              <a:defRPr sz="8000" b="1" i="0">
                <a:solidFill>
                  <a:srgbClr val="FFB71E"/>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03.</a:t>
            </a:r>
          </a:p>
        </p:txBody>
      </p:sp>
      <p:sp>
        <p:nvSpPr>
          <p:cNvPr id="11" name="TextBox 10">
            <a:extLst>
              <a:ext uri="{FF2B5EF4-FFF2-40B4-BE49-F238E27FC236}">
                <a16:creationId xmlns:a16="http://schemas.microsoft.com/office/drawing/2014/main" id="{461F8468-F899-034F-94A5-EF2F2B7F7D00}"/>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19440184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Location - V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4CB635-2827-EC4E-81ED-7559AAEEC49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6847115" y="4746175"/>
            <a:ext cx="4822370" cy="800864"/>
          </a:xfrm>
        </p:spPr>
        <p:txBody>
          <a:bodyPr anchor="b">
            <a:normAutofit/>
          </a:bodyPr>
          <a:lstStyle>
            <a:lvl1pPr algn="l">
              <a:defRPr sz="2400" b="0" i="0">
                <a:solidFill>
                  <a:srgbClr val="FFDE7A"/>
                </a:solidFill>
                <a:latin typeface="Arial" panose="020B0604020202020204" pitchFamily="34" charset="0"/>
                <a:cs typeface="Arial" panose="020B0604020202020204" pitchFamily="34" charset="0"/>
              </a:defRPr>
            </a:lvl1pPr>
          </a:lstStyle>
          <a:p>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6847114" y="1948543"/>
            <a:ext cx="4822371" cy="2728059"/>
          </a:xfrm>
        </p:spPr>
        <p:txBody>
          <a:bodyPr anchor="b">
            <a:noAutofit/>
          </a:bodyPr>
          <a:lstStyle>
            <a:lvl1pPr marL="0" indent="0" algn="l">
              <a:buNone/>
              <a:defRPr sz="6500" b="1" i="0">
                <a:solidFill>
                  <a:schemeClr val="bg1"/>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6" name="TextBox 5">
            <a:extLst>
              <a:ext uri="{FF2B5EF4-FFF2-40B4-BE49-F238E27FC236}">
                <a16:creationId xmlns:a16="http://schemas.microsoft.com/office/drawing/2014/main" id="{08F9F571-1306-9144-A53E-A1B13CFB1A7A}"/>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1106060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Location - V6">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E0A5B9-2384-C943-BA89-9DD7513C818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7217908" y="3196560"/>
            <a:ext cx="4016147" cy="443840"/>
          </a:xfrm>
        </p:spPr>
        <p:txBody>
          <a:bodyPr anchor="b">
            <a:normAutofit/>
          </a:bodyPr>
          <a:lstStyle>
            <a:lvl1pPr algn="l">
              <a:defRPr sz="2000">
                <a:solidFill>
                  <a:srgbClr val="FFB71E"/>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7217909" y="3661439"/>
            <a:ext cx="4016146" cy="2394127"/>
          </a:xfrm>
        </p:spPr>
        <p:txBody>
          <a:bodyPr/>
          <a:lstStyle>
            <a:lvl1pPr marL="0" indent="0" algn="l">
              <a:buNone/>
              <a:defRPr sz="160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FFDE7A"/>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7217908" y="1025785"/>
            <a:ext cx="4016579" cy="1913520"/>
          </a:xfrm>
        </p:spPr>
        <p:txBody>
          <a:bodyPr anchor="b"/>
          <a:lstStyle>
            <a:lvl1pPr marL="0" indent="0" algn="l">
              <a:buNone/>
              <a:defRPr sz="4000" b="1" i="0">
                <a:solidFill>
                  <a:schemeClr val="bg1"/>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8" name="TextBox 7">
            <a:extLst>
              <a:ext uri="{FF2B5EF4-FFF2-40B4-BE49-F238E27FC236}">
                <a16:creationId xmlns:a16="http://schemas.microsoft.com/office/drawing/2014/main" id="{69F95C10-C6F2-6545-A8F4-5D19C17D1A60}"/>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3702414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Location - V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9AD75F-E70A-9B42-A9F2-C6B60FBA6C1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307531" y="2078323"/>
            <a:ext cx="3286061" cy="492258"/>
          </a:xfrm>
        </p:spPr>
        <p:txBody>
          <a:bodyPr anchor="b">
            <a:normAutofit/>
          </a:bodyPr>
          <a:lstStyle>
            <a:lvl1pPr algn="l">
              <a:defRPr sz="2000">
                <a:solidFill>
                  <a:srgbClr val="900021"/>
                </a:solidFill>
              </a:defRPr>
            </a:lvl1pPr>
          </a:lstStyle>
          <a:p>
            <a:r>
              <a:rPr lang="en-US" dirty="0"/>
              <a:t>Header style</a:t>
            </a:r>
          </a:p>
        </p:txBody>
      </p:sp>
      <p:sp>
        <p:nvSpPr>
          <p:cNvPr id="4" name="Text Placeholder 3">
            <a:extLst>
              <a:ext uri="{FF2B5EF4-FFF2-40B4-BE49-F238E27FC236}">
                <a16:creationId xmlns:a16="http://schemas.microsoft.com/office/drawing/2014/main" id="{FB5EAD22-3384-D145-B95A-475A9D1A2A58}"/>
              </a:ext>
            </a:extLst>
          </p:cNvPr>
          <p:cNvSpPr>
            <a:spLocks noGrp="1"/>
          </p:cNvSpPr>
          <p:nvPr>
            <p:ph type="body" sz="half" idx="2" hasCustomPrompt="1"/>
          </p:nvPr>
        </p:nvSpPr>
        <p:spPr>
          <a:xfrm>
            <a:off x="307532" y="2570581"/>
            <a:ext cx="3286060" cy="2415560"/>
          </a:xfrm>
        </p:spPr>
        <p:txBody>
          <a:bodyPr>
            <a:normAutofit/>
          </a:bodyPr>
          <a:lstStyle>
            <a:lvl1pPr marL="0" indent="0" algn="l">
              <a:spcBef>
                <a:spcPts val="150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a:t>
            </a:r>
          </a:p>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307100" y="194446"/>
            <a:ext cx="9970756" cy="1202138"/>
          </a:xfrm>
        </p:spPr>
        <p:txBody>
          <a:bodyPr anchor="b"/>
          <a:lstStyle>
            <a:lvl1pPr marL="0" indent="0" algn="l">
              <a:buNone/>
              <a:defRPr sz="40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r>
              <a:rPr lang="en-US" dirty="0" err="1"/>
              <a:t>Amet</a:t>
            </a:r>
            <a:endParaRPr lang="en-US" dirty="0"/>
          </a:p>
        </p:txBody>
      </p:sp>
      <p:sp>
        <p:nvSpPr>
          <p:cNvPr id="17" name="Text Placeholder 16">
            <a:extLst>
              <a:ext uri="{FF2B5EF4-FFF2-40B4-BE49-F238E27FC236}">
                <a16:creationId xmlns:a16="http://schemas.microsoft.com/office/drawing/2014/main" id="{236D7368-736D-7842-80BC-FFD5041B83B7}"/>
              </a:ext>
            </a:extLst>
          </p:cNvPr>
          <p:cNvSpPr>
            <a:spLocks noGrp="1"/>
          </p:cNvSpPr>
          <p:nvPr>
            <p:ph type="body" sz="quarter" idx="16" hasCustomPrompt="1"/>
          </p:nvPr>
        </p:nvSpPr>
        <p:spPr>
          <a:xfrm>
            <a:off x="4553715" y="5667880"/>
            <a:ext cx="7220048" cy="424543"/>
          </a:xfrm>
        </p:spPr>
        <p:txBody>
          <a:bodyPr anchor="b"/>
          <a:lstStyle>
            <a:lvl1pPr marL="0" indent="0" algn="r">
              <a:buNone/>
              <a:defRPr sz="1600" b="1" i="0">
                <a:solidFill>
                  <a:srgbClr val="5B0013"/>
                </a:solidFill>
                <a:latin typeface="Arial" panose="020B0604020202020204" pitchFamily="34" charset="0"/>
                <a:cs typeface="Arial" panose="020B0604020202020204" pitchFamily="34" charset="0"/>
              </a:defRPr>
            </a:lvl1pPr>
            <a:lvl2pPr marL="457200" indent="0" algn="r">
              <a:buNone/>
              <a:defRPr sz="1600">
                <a:solidFill>
                  <a:schemeClr val="bg1"/>
                </a:solidFill>
              </a:defRPr>
            </a:lvl2pPr>
            <a:lvl3pPr marL="914400" indent="0" algn="r">
              <a:buNone/>
              <a:defRPr sz="1600">
                <a:solidFill>
                  <a:schemeClr val="bg1"/>
                </a:solidFill>
              </a:defRPr>
            </a:lvl3pPr>
            <a:lvl4pPr marL="1371600" indent="0" algn="r">
              <a:buNone/>
              <a:defRPr sz="1600">
                <a:solidFill>
                  <a:schemeClr val="bg1"/>
                </a:solidFill>
              </a:defRPr>
            </a:lvl4pPr>
            <a:lvl5pPr marL="1828800" indent="0" algn="r">
              <a:buNone/>
              <a:defRPr sz="1600">
                <a:solidFill>
                  <a:schemeClr val="bg1"/>
                </a:solidFill>
              </a:defRPr>
            </a:lvl5pPr>
          </a:lstStyle>
          <a:p>
            <a:pPr lvl="0"/>
            <a:r>
              <a:rPr lang="en-US" dirty="0"/>
              <a:t>Side Note</a:t>
            </a:r>
          </a:p>
        </p:txBody>
      </p:sp>
      <p:sp>
        <p:nvSpPr>
          <p:cNvPr id="19" name="Text Placeholder 18">
            <a:extLst>
              <a:ext uri="{FF2B5EF4-FFF2-40B4-BE49-F238E27FC236}">
                <a16:creationId xmlns:a16="http://schemas.microsoft.com/office/drawing/2014/main" id="{B15EF24E-C7CF-234E-98AB-393067AD8E7D}"/>
              </a:ext>
            </a:extLst>
          </p:cNvPr>
          <p:cNvSpPr>
            <a:spLocks noGrp="1"/>
          </p:cNvSpPr>
          <p:nvPr>
            <p:ph type="body" sz="quarter" idx="17" hasCustomPrompt="1"/>
          </p:nvPr>
        </p:nvSpPr>
        <p:spPr>
          <a:xfrm>
            <a:off x="4553712" y="6116275"/>
            <a:ext cx="7220051" cy="261307"/>
          </a:xfrm>
        </p:spPr>
        <p:txBody>
          <a:bodyPr/>
          <a:lstStyle>
            <a:lvl1pPr marL="0" indent="0" algn="r">
              <a:buNone/>
              <a:defRPr sz="1400">
                <a:solidFill>
                  <a:srgbClr val="5B0013"/>
                </a:solidFill>
              </a:defRPr>
            </a:lvl1pPr>
            <a:lvl2pPr marL="457200" indent="0" algn="r">
              <a:buNone/>
              <a:defRPr sz="14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9" name="TextBox 8">
            <a:extLst>
              <a:ext uri="{FF2B5EF4-FFF2-40B4-BE49-F238E27FC236}">
                <a16:creationId xmlns:a16="http://schemas.microsoft.com/office/drawing/2014/main" id="{4FB3C2EB-C89B-614B-8A18-3E47510E303F}"/>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2485720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Location - V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ECC249-7968-9447-8189-9C641B8128A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A87549-63CE-DD4E-9D5F-D71F662B5C90}"/>
              </a:ext>
            </a:extLst>
          </p:cNvPr>
          <p:cNvSpPr>
            <a:spLocks noGrp="1"/>
          </p:cNvSpPr>
          <p:nvPr>
            <p:ph type="title" hasCustomPrompt="1"/>
          </p:nvPr>
        </p:nvSpPr>
        <p:spPr>
          <a:xfrm>
            <a:off x="808384" y="5287617"/>
            <a:ext cx="8186056" cy="424070"/>
          </a:xfrm>
        </p:spPr>
        <p:txBody>
          <a:bodyPr anchor="t">
            <a:normAutofit/>
          </a:bodyPr>
          <a:lstStyle>
            <a:lvl1pPr algn="r">
              <a:defRPr sz="2000">
                <a:solidFill>
                  <a:srgbClr val="900021"/>
                </a:solidFill>
              </a:defRPr>
            </a:lvl1pPr>
          </a:lstStyle>
          <a:p>
            <a:r>
              <a:rPr lang="en-US" dirty="0"/>
              <a:t>Consectetuer adipiscing elit, sed diam nonummy</a:t>
            </a:r>
          </a:p>
        </p:txBody>
      </p:sp>
      <p:sp>
        <p:nvSpPr>
          <p:cNvPr id="7" name="Slide Number Placeholder 6">
            <a:extLst>
              <a:ext uri="{FF2B5EF4-FFF2-40B4-BE49-F238E27FC236}">
                <a16:creationId xmlns:a16="http://schemas.microsoft.com/office/drawing/2014/main" id="{371AC8D1-A709-D44E-A963-51D695263373}"/>
              </a:ext>
            </a:extLst>
          </p:cNvPr>
          <p:cNvSpPr>
            <a:spLocks noGrp="1"/>
          </p:cNvSpPr>
          <p:nvPr>
            <p:ph type="sldNum" sz="quarter" idx="12"/>
          </p:nvPr>
        </p:nvSpPr>
        <p:spPr/>
        <p:txBody>
          <a:bodyPr/>
          <a:lstStyle>
            <a:lvl1pPr>
              <a:defRPr>
                <a:solidFill>
                  <a:srgbClr val="5B0013"/>
                </a:solidFill>
              </a:defRPr>
            </a:lvl1pPr>
          </a:lstStyle>
          <a:p>
            <a:fld id="{1EFCB517-D5EF-5E4E-9D14-F025FF44EDC6}" type="slidenum">
              <a:rPr lang="en-US" smtClean="0"/>
              <a:pPr/>
              <a:t>‹#›</a:t>
            </a:fld>
            <a:endParaRPr lang="en-US" dirty="0"/>
          </a:p>
        </p:txBody>
      </p:sp>
      <p:sp>
        <p:nvSpPr>
          <p:cNvPr id="15" name="Text Placeholder 14">
            <a:extLst>
              <a:ext uri="{FF2B5EF4-FFF2-40B4-BE49-F238E27FC236}">
                <a16:creationId xmlns:a16="http://schemas.microsoft.com/office/drawing/2014/main" id="{5AEE95A2-1511-764F-97A2-1ECD52B34F98}"/>
              </a:ext>
            </a:extLst>
          </p:cNvPr>
          <p:cNvSpPr>
            <a:spLocks noGrp="1"/>
          </p:cNvSpPr>
          <p:nvPr>
            <p:ph type="body" sz="quarter" idx="13" hasCustomPrompt="1"/>
          </p:nvPr>
        </p:nvSpPr>
        <p:spPr>
          <a:xfrm>
            <a:off x="198783" y="4518991"/>
            <a:ext cx="8795656" cy="768626"/>
          </a:xfrm>
        </p:spPr>
        <p:txBody>
          <a:bodyPr anchor="ctr">
            <a:noAutofit/>
          </a:bodyPr>
          <a:lstStyle>
            <a:lvl1pPr marL="0" indent="0" algn="l">
              <a:buNone/>
              <a:defRPr sz="4000" b="1" i="0">
                <a:solidFill>
                  <a:srgbClr val="5B0013"/>
                </a:solidFill>
                <a:latin typeface="Arial" panose="020B0604020202020204" pitchFamily="34" charset="0"/>
                <a:cs typeface="Arial" panose="020B0604020202020204" pitchFamily="34" charset="0"/>
              </a:defRPr>
            </a:lvl1pPr>
            <a:lvl2pPr marL="457200" indent="0" algn="r">
              <a:buNone/>
              <a:defRPr sz="4000" b="1" i="0">
                <a:latin typeface="Arial" panose="020B0604020202020204" pitchFamily="34" charset="0"/>
                <a:cs typeface="Arial" panose="020B0604020202020204" pitchFamily="34" charset="0"/>
              </a:defRPr>
            </a:lvl2pPr>
            <a:lvl3pPr marL="914400" indent="0" algn="r">
              <a:buNone/>
              <a:defRPr sz="4000" b="1" i="0">
                <a:latin typeface="Arial" panose="020B0604020202020204" pitchFamily="34" charset="0"/>
                <a:cs typeface="Arial" panose="020B0604020202020204" pitchFamily="34" charset="0"/>
              </a:defRPr>
            </a:lvl3pPr>
            <a:lvl4pPr marL="1371600" indent="0" algn="r">
              <a:buNone/>
              <a:defRPr sz="4000" b="1" i="0">
                <a:latin typeface="Arial" panose="020B0604020202020204" pitchFamily="34" charset="0"/>
                <a:cs typeface="Arial" panose="020B0604020202020204" pitchFamily="34" charset="0"/>
              </a:defRPr>
            </a:lvl4pPr>
            <a:lvl5pPr marL="1828800" indent="0" algn="r">
              <a:buNone/>
              <a:defRPr sz="4000" b="1" i="0">
                <a:latin typeface="Arial" panose="020B0604020202020204" pitchFamily="34" charset="0"/>
                <a:cs typeface="Arial" panose="020B0604020202020204" pitchFamily="34" charset="0"/>
              </a:defRPr>
            </a:lvl5pPr>
          </a:lstStyle>
          <a:p>
            <a:pPr lvl="0"/>
            <a:r>
              <a:rPr lang="en-US" dirty="0"/>
              <a:t>Lorem ipsum Sit Dolor </a:t>
            </a:r>
          </a:p>
        </p:txBody>
      </p:sp>
      <p:sp>
        <p:nvSpPr>
          <p:cNvPr id="8" name="Text Placeholder 7">
            <a:extLst>
              <a:ext uri="{FF2B5EF4-FFF2-40B4-BE49-F238E27FC236}">
                <a16:creationId xmlns:a16="http://schemas.microsoft.com/office/drawing/2014/main" id="{6321E430-D7B2-A14C-94D2-D884F23CD375}"/>
              </a:ext>
            </a:extLst>
          </p:cNvPr>
          <p:cNvSpPr>
            <a:spLocks noGrp="1"/>
          </p:cNvSpPr>
          <p:nvPr>
            <p:ph type="body" sz="quarter" idx="14" hasCustomPrompt="1"/>
          </p:nvPr>
        </p:nvSpPr>
        <p:spPr>
          <a:xfrm>
            <a:off x="8348663" y="595864"/>
            <a:ext cx="3538537" cy="3300275"/>
          </a:xfrm>
        </p:spPr>
        <p:txBody>
          <a:bodyPr anchor="ctr">
            <a:normAutofit/>
          </a:bodyPr>
          <a:lstStyle>
            <a:lvl1pPr marL="0" indent="0">
              <a:lnSpc>
                <a:spcPct val="100000"/>
              </a:lnSpc>
              <a:spcBef>
                <a:spcPts val="1500"/>
              </a:spcBef>
              <a:buNone/>
              <a:defRPr sz="2000">
                <a:solidFill>
                  <a:schemeClr val="bg1"/>
                </a:solidFill>
              </a:defRPr>
            </a:lvl1pPr>
            <a:lvl2pPr marL="457200" indent="0">
              <a:buNone/>
              <a:defRPr sz="2000">
                <a:solidFill>
                  <a:schemeClr val="bg1"/>
                </a:solidFill>
              </a:defRPr>
            </a:lvl2pPr>
            <a:lvl3pPr marL="914400" indent="0">
              <a:buNone/>
              <a:defRPr sz="2000">
                <a:solidFill>
                  <a:schemeClr val="bg1"/>
                </a:solidFill>
              </a:defRPr>
            </a:lvl3pPr>
            <a:lvl4pPr marL="1371600" indent="0">
              <a:buNone/>
              <a:defRPr sz="2000">
                <a:solidFill>
                  <a:schemeClr val="bg1"/>
                </a:solidFill>
              </a:defRPr>
            </a:lvl4pPr>
            <a:lvl5pPr marL="1828800" indent="0">
              <a:buNone/>
              <a:defRPr sz="2000">
                <a:solidFill>
                  <a:schemeClr val="bg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a:t>
            </a:r>
          </a:p>
          <a:p>
            <a:pPr lvl="0"/>
            <a:r>
              <a:rPr lang="en-US" dirty="0"/>
              <a:t>Dolore magna aliquam erat volutpat.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cxnSp>
        <p:nvCxnSpPr>
          <p:cNvPr id="10" name="Straight Connector 9">
            <a:extLst>
              <a:ext uri="{FF2B5EF4-FFF2-40B4-BE49-F238E27FC236}">
                <a16:creationId xmlns:a16="http://schemas.microsoft.com/office/drawing/2014/main" id="{E3C43568-18FA-114B-B44B-9ACDF2F6DE3A}"/>
              </a:ext>
            </a:extLst>
          </p:cNvPr>
          <p:cNvCxnSpPr/>
          <p:nvPr userDrawn="1"/>
        </p:nvCxnSpPr>
        <p:spPr>
          <a:xfrm>
            <a:off x="8110330" y="595865"/>
            <a:ext cx="0" cy="3313526"/>
          </a:xfrm>
          <a:prstGeom prst="line">
            <a:avLst/>
          </a:prstGeom>
          <a:ln w="57150">
            <a:solidFill>
              <a:srgbClr val="FFCC33"/>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8EF3898-14B5-D946-945E-109365CBCBA2}"/>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spTree>
    <p:extLst>
      <p:ext uri="{BB962C8B-B14F-4D97-AF65-F5344CB8AC3E}">
        <p14:creationId xmlns:p14="http://schemas.microsoft.com/office/powerpoint/2010/main" val="27437825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End / 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D821D5-AB2D-1D4E-9843-AFADDF5943E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CA185B-A0D8-7D4F-973D-46624FF500CD}"/>
              </a:ext>
            </a:extLst>
          </p:cNvPr>
          <p:cNvSpPr>
            <a:spLocks noGrp="1"/>
          </p:cNvSpPr>
          <p:nvPr>
            <p:ph type="title" hasCustomPrompt="1"/>
          </p:nvPr>
        </p:nvSpPr>
        <p:spPr>
          <a:xfrm>
            <a:off x="3809999" y="2941983"/>
            <a:ext cx="4572002" cy="1881807"/>
          </a:xfrm>
        </p:spPr>
        <p:txBody>
          <a:bodyPr anchor="ctr">
            <a:normAutofit/>
          </a:bodyPr>
          <a:lstStyle>
            <a:lvl1pPr algn="ctr">
              <a:defRPr sz="5000">
                <a:solidFill>
                  <a:schemeClr val="bg1"/>
                </a:solidFill>
              </a:defRPr>
            </a:lvl1pPr>
          </a:lstStyle>
          <a:p>
            <a:r>
              <a:rPr lang="en-US" dirty="0"/>
              <a:t>Thank You</a:t>
            </a:r>
          </a:p>
        </p:txBody>
      </p:sp>
      <p:sp>
        <p:nvSpPr>
          <p:cNvPr id="3" name="Text Placeholder 2">
            <a:extLst>
              <a:ext uri="{FF2B5EF4-FFF2-40B4-BE49-F238E27FC236}">
                <a16:creationId xmlns:a16="http://schemas.microsoft.com/office/drawing/2014/main" id="{E5A1B4EF-33B2-5549-934E-AA96E4B815A9}"/>
              </a:ext>
            </a:extLst>
          </p:cNvPr>
          <p:cNvSpPr>
            <a:spLocks noGrp="1"/>
          </p:cNvSpPr>
          <p:nvPr>
            <p:ph type="body" idx="1" hasCustomPrompt="1"/>
          </p:nvPr>
        </p:nvSpPr>
        <p:spPr>
          <a:xfrm>
            <a:off x="3810000" y="4823790"/>
            <a:ext cx="4572001" cy="857053"/>
          </a:xfrm>
        </p:spPr>
        <p:txBody>
          <a:bodyPr anchor="t">
            <a:normAutofit/>
          </a:bodyPr>
          <a:lstStyle>
            <a:lvl1pPr marL="0" indent="0" algn="ctr">
              <a:buNone/>
              <a:defRPr sz="1800">
                <a:solidFill>
                  <a:srgbClr val="FFDE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[other necessary info here]</a:t>
            </a:r>
          </a:p>
        </p:txBody>
      </p:sp>
    </p:spTree>
    <p:extLst>
      <p:ext uri="{BB962C8B-B14F-4D97-AF65-F5344CB8AC3E}">
        <p14:creationId xmlns:p14="http://schemas.microsoft.com/office/powerpoint/2010/main" val="29099848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Header ">
    <p:spTree>
      <p:nvGrpSpPr>
        <p:cNvPr id="1" name=""/>
        <p:cNvGrpSpPr/>
        <p:nvPr/>
      </p:nvGrpSpPr>
      <p:grpSpPr>
        <a:xfrm>
          <a:off x="0" y="0"/>
          <a:ext cx="0" cy="0"/>
          <a:chOff x="0" y="0"/>
          <a:chExt cx="0" cy="0"/>
        </a:xfrm>
      </p:grpSpPr>
      <p:sp>
        <p:nvSpPr>
          <p:cNvPr id="9" name="Rectangle 8"/>
          <p:cNvSpPr/>
          <p:nvPr userDrawn="1"/>
        </p:nvSpPr>
        <p:spPr>
          <a:xfrm>
            <a:off x="-1" y="2048936"/>
            <a:ext cx="4186989" cy="14612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8422102" y="3510211"/>
            <a:ext cx="3769898" cy="14612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1" y="5772150"/>
            <a:ext cx="12192001"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6"/>
          <p:cNvSpPr>
            <a:spLocks noGrp="1"/>
          </p:cNvSpPr>
          <p:nvPr>
            <p:ph type="body" sz="quarter" idx="10" hasCustomPrompt="1"/>
          </p:nvPr>
        </p:nvSpPr>
        <p:spPr>
          <a:xfrm>
            <a:off x="4276724" y="3509963"/>
            <a:ext cx="5943600" cy="1462087"/>
          </a:xfrm>
          <a:solidFill>
            <a:schemeClr val="tx2"/>
          </a:solidFill>
        </p:spPr>
        <p:txBody>
          <a:bodyPr lIns="182880" tIns="182880" rIns="182880" bIns="182880">
            <a:normAutofit/>
          </a:bodyPr>
          <a:lstStyle>
            <a:lvl1pPr marL="0" indent="0" algn="ctr">
              <a:lnSpc>
                <a:spcPct val="90000"/>
              </a:lnSpc>
              <a:spcAft>
                <a:spcPts val="0"/>
              </a:spcAft>
              <a:buNone/>
              <a:defRPr sz="4200" b="1">
                <a:solidFill>
                  <a:schemeClr val="bg1"/>
                </a:solidFill>
                <a:latin typeface="Arial Narrow" panose="020B0606020202030204" pitchFamily="34" charset="0"/>
              </a:defRPr>
            </a:lvl1pPr>
          </a:lstStyle>
          <a:p>
            <a:pPr lvl="0"/>
            <a:r>
              <a:rPr lang="en-US"/>
              <a:t>CLICK TO EDIT MASTER TEXT STYLES</a:t>
            </a:r>
          </a:p>
        </p:txBody>
      </p:sp>
      <p:sp>
        <p:nvSpPr>
          <p:cNvPr id="20" name="Text Placeholder 18"/>
          <p:cNvSpPr>
            <a:spLocks noGrp="1"/>
          </p:cNvSpPr>
          <p:nvPr>
            <p:ph type="body" sz="quarter" idx="11" hasCustomPrompt="1"/>
          </p:nvPr>
        </p:nvSpPr>
        <p:spPr>
          <a:xfrm>
            <a:off x="2038350" y="2049463"/>
            <a:ext cx="6400800" cy="1460500"/>
          </a:xfrm>
          <a:solidFill>
            <a:schemeClr val="accent4"/>
          </a:solidFill>
        </p:spPr>
        <p:txBody>
          <a:bodyPr lIns="182880" tIns="182880" rIns="182880" bIns="182880" anchor="ctr" anchorCtr="0">
            <a:normAutofit/>
          </a:bodyPr>
          <a:lstStyle>
            <a:lvl1pPr marL="0" indent="0" algn="ctr">
              <a:lnSpc>
                <a:spcPct val="90000"/>
              </a:lnSpc>
              <a:spcAft>
                <a:spcPts val="0"/>
              </a:spcAft>
              <a:buNone/>
              <a:defRPr sz="4200" b="1">
                <a:solidFill>
                  <a:schemeClr val="tx1"/>
                </a:solidFill>
                <a:latin typeface="Arial Narrow" panose="020B0606020202030204" pitchFamily="34" charset="0"/>
              </a:defRPr>
            </a:lvl1pPr>
          </a:lstStyle>
          <a:p>
            <a:pPr lvl="0"/>
            <a:r>
              <a:rPr lang="en-US"/>
              <a:t>CLICK TO EDIT MASTER TEXT STYLES</a:t>
            </a:r>
          </a:p>
        </p:txBody>
      </p:sp>
      <p:sp>
        <p:nvSpPr>
          <p:cNvPr id="2" name="Rectangle 1"/>
          <p:cNvSpPr/>
          <p:nvPr userDrawn="1"/>
        </p:nvSpPr>
        <p:spPr>
          <a:xfrm>
            <a:off x="-1" y="0"/>
            <a:ext cx="1020418" cy="3578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61272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Impact Slide 4_Full Screen Im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0BF232C-702C-49DE-91FC-AB340B01919C}" type="slidenum">
              <a:rPr lang="en-US" smtClean="0"/>
              <a:pPr/>
              <a:t>‹#›</a:t>
            </a:fld>
            <a:endParaRPr lang="en-US" dirty="0"/>
          </a:p>
        </p:txBody>
      </p:sp>
      <p:sp>
        <p:nvSpPr>
          <p:cNvPr id="6" name="Picture Placeholder 5"/>
          <p:cNvSpPr>
            <a:spLocks noGrp="1"/>
          </p:cNvSpPr>
          <p:nvPr>
            <p:ph type="pic" sz="quarter" idx="11"/>
          </p:nvPr>
        </p:nvSpPr>
        <p:spPr>
          <a:xfrm>
            <a:off x="0" y="0"/>
            <a:ext cx="12192000" cy="6858000"/>
          </a:xfrm>
          <a:solidFill>
            <a:schemeClr val="bg1"/>
          </a:solidFill>
        </p:spPr>
        <p:txBody>
          <a:bodyPr anchor="ctr" anchorCtr="0"/>
          <a:lstStyle>
            <a:lvl1pPr marL="0" indent="0" algn="ctr">
              <a:buNone/>
              <a:defRPr/>
            </a:lvl1pPr>
          </a:lstStyle>
          <a:p>
            <a:endParaRPr lang="en-US" dirty="0"/>
          </a:p>
        </p:txBody>
      </p:sp>
    </p:spTree>
    <p:extLst>
      <p:ext uri="{BB962C8B-B14F-4D97-AF65-F5344CB8AC3E}">
        <p14:creationId xmlns:p14="http://schemas.microsoft.com/office/powerpoint/2010/main" val="3457211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Title and Content Begin Indente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85800"/>
            <a:ext cx="10972800" cy="1143000"/>
          </a:xfrm>
        </p:spPr>
        <p:txBody>
          <a:bodyPr>
            <a:normAutofit/>
          </a:bodyPr>
          <a:lstStyle>
            <a:lvl1pPr marL="457154" indent="0" algn="l">
              <a:defRPr sz="2000" b="1">
                <a:solidFill>
                  <a:schemeClr val="tx2"/>
                </a:solidFill>
              </a:defRPr>
            </a:lvl1pPr>
          </a:lstStyle>
          <a:p>
            <a:r>
              <a:rPr lang="en-US" dirty="0"/>
              <a:t>Click to Edit Master Title Style</a:t>
            </a:r>
          </a:p>
        </p:txBody>
      </p:sp>
      <p:sp>
        <p:nvSpPr>
          <p:cNvPr id="34" name="Content Placeholder 3"/>
          <p:cNvSpPr>
            <a:spLocks noGrp="1"/>
          </p:cNvSpPr>
          <p:nvPr>
            <p:ph sz="half" idx="2"/>
          </p:nvPr>
        </p:nvSpPr>
        <p:spPr>
          <a:xfrm>
            <a:off x="1219200" y="1828800"/>
            <a:ext cx="9753600" cy="4114800"/>
          </a:xfrm>
        </p:spPr>
        <p:txBody>
          <a:bodyPr>
            <a:noAutofit/>
          </a:bodyPr>
          <a:lstStyle>
            <a:lvl1pPr marL="342865" indent="-177782">
              <a:lnSpc>
                <a:spcPct val="150000"/>
              </a:lnSpc>
              <a:buFont typeface="Arial" panose="020B0604020202020204" pitchFamily="34" charset="0"/>
              <a:buChar char="•"/>
              <a:defRPr sz="1400">
                <a:solidFill>
                  <a:schemeClr val="tx1"/>
                </a:solidFill>
              </a:defRPr>
            </a:lvl1pPr>
            <a:lvl2pPr marL="520648" indent="-165082">
              <a:lnSpc>
                <a:spcPct val="150000"/>
              </a:lnSpc>
              <a:buSzPct val="60000"/>
              <a:buFont typeface="Courier New" panose="02070309020205020404" pitchFamily="49" charset="0"/>
              <a:buChar char="o"/>
              <a:defRPr sz="1400">
                <a:solidFill>
                  <a:schemeClr val="tx1"/>
                </a:solidFill>
              </a:defRPr>
            </a:lvl2pPr>
            <a:lvl3pPr marL="744462" indent="-173020">
              <a:lnSpc>
                <a:spcPct val="150000"/>
              </a:lnSpc>
              <a:buSzPct val="60000"/>
              <a:buFont typeface="Arial" panose="020B0604020202020204" pitchFamily="34" charset="0"/>
              <a:buChar char="•"/>
              <a:defRPr sz="1400">
                <a:solidFill>
                  <a:schemeClr val="tx1"/>
                </a:solidFill>
              </a:defRPr>
            </a:lvl3pPr>
            <a:lvl4pPr>
              <a:lnSpc>
                <a:spcPct val="150000"/>
              </a:lnSpc>
              <a:defRPr sz="1600"/>
            </a:lvl4pPr>
            <a:lvl5pPr>
              <a:lnSpc>
                <a:spcPct val="150000"/>
              </a:lnSpc>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339746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85800"/>
            <a:ext cx="10972800" cy="1143000"/>
          </a:xfrm>
        </p:spPr>
        <p:txBody>
          <a:bodyPr>
            <a:normAutofit/>
          </a:bodyPr>
          <a:lstStyle>
            <a:lvl1pPr marL="457154" indent="0" algn="l">
              <a:defRPr sz="2400" b="1">
                <a:solidFill>
                  <a:schemeClr val="tx2"/>
                </a:solidFill>
              </a:defRPr>
            </a:lvl1pPr>
          </a:lstStyle>
          <a:p>
            <a:r>
              <a:rPr lang="en-US" dirty="0"/>
              <a:t>Click to Edit Master Title Style</a:t>
            </a:r>
          </a:p>
        </p:txBody>
      </p:sp>
      <p:sp>
        <p:nvSpPr>
          <p:cNvPr id="34" name="Content Placeholder 3"/>
          <p:cNvSpPr>
            <a:spLocks noGrp="1"/>
          </p:cNvSpPr>
          <p:nvPr>
            <p:ph sz="half" idx="2"/>
          </p:nvPr>
        </p:nvSpPr>
        <p:spPr>
          <a:xfrm>
            <a:off x="1219200" y="1828800"/>
            <a:ext cx="9753600" cy="4114800"/>
          </a:xfrm>
        </p:spPr>
        <p:txBody>
          <a:bodyPr>
            <a:normAutofit/>
          </a:bodyPr>
          <a:lstStyle>
            <a:lvl1pPr marL="0" indent="0">
              <a:lnSpc>
                <a:spcPct val="150000"/>
              </a:lnSpc>
              <a:buNone/>
              <a:defRPr sz="1400">
                <a:solidFill>
                  <a:schemeClr val="tx1"/>
                </a:solidFill>
              </a:defRPr>
            </a:lvl1pPr>
            <a:lvl2pPr marL="457154" indent="-236514">
              <a:lnSpc>
                <a:spcPct val="150000"/>
              </a:lnSpc>
              <a:buSzPct val="90000"/>
              <a:buFont typeface="+mj-lt"/>
              <a:buAutoNum type="arabicPeriod"/>
              <a:defRPr sz="1400">
                <a:solidFill>
                  <a:schemeClr val="tx1"/>
                </a:solidFill>
              </a:defRPr>
            </a:lvl2pPr>
            <a:lvl3pPr marL="630173" indent="-173020">
              <a:lnSpc>
                <a:spcPct val="150000"/>
              </a:lnSpc>
              <a:buSzPct val="75000"/>
              <a:defRPr sz="1400">
                <a:solidFill>
                  <a:schemeClr val="tx1"/>
                </a:solidFill>
              </a:defRPr>
            </a:lvl3pPr>
            <a:lvl4pPr>
              <a:lnSpc>
                <a:spcPct val="150000"/>
              </a:lnSpc>
              <a:defRPr sz="1600"/>
            </a:lvl4pPr>
            <a:lvl5pPr>
              <a:lnSpc>
                <a:spcPct val="150000"/>
              </a:lnSpc>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087605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1" name=""/>
        <p:cNvGrpSpPr/>
        <p:nvPr/>
      </p:nvGrpSpPr>
      <p:grpSpPr>
        <a:xfrm>
          <a:off x="0" y="0"/>
          <a:ext cx="0" cy="0"/>
          <a:chOff x="0" y="0"/>
          <a:chExt cx="0" cy="0"/>
        </a:xfrm>
      </p:grpSpPr>
      <p:sp>
        <p:nvSpPr>
          <p:cNvPr id="31" name="Title 1"/>
          <p:cNvSpPr>
            <a:spLocks noGrp="1"/>
          </p:cNvSpPr>
          <p:nvPr>
            <p:ph type="title" hasCustomPrompt="1"/>
          </p:nvPr>
        </p:nvSpPr>
        <p:spPr>
          <a:xfrm>
            <a:off x="609600" y="685800"/>
            <a:ext cx="10972800" cy="1143000"/>
          </a:xfrm>
        </p:spPr>
        <p:txBody>
          <a:bodyPr>
            <a:normAutofit/>
          </a:bodyPr>
          <a:lstStyle>
            <a:lvl1pPr marL="457154" indent="0" algn="l">
              <a:defRPr sz="2000"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520056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1_Title and Content_Begin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85800"/>
            <a:ext cx="10972800" cy="1143000"/>
          </a:xfrm>
        </p:spPr>
        <p:txBody>
          <a:bodyPr>
            <a:normAutofit/>
          </a:bodyPr>
          <a:lstStyle>
            <a:lvl1pPr marL="457154" indent="0" algn="l">
              <a:defRPr sz="2000" b="1">
                <a:solidFill>
                  <a:schemeClr val="tx2"/>
                </a:solidFill>
              </a:defRPr>
            </a:lvl1pPr>
          </a:lstStyle>
          <a:p>
            <a:r>
              <a:rPr lang="en-US" dirty="0"/>
              <a:t>Click to Edit Master Title Style</a:t>
            </a:r>
          </a:p>
        </p:txBody>
      </p:sp>
      <p:sp>
        <p:nvSpPr>
          <p:cNvPr id="4" name="Content Placeholder 3"/>
          <p:cNvSpPr>
            <a:spLocks noGrp="1"/>
          </p:cNvSpPr>
          <p:nvPr>
            <p:ph sz="half" idx="2"/>
          </p:nvPr>
        </p:nvSpPr>
        <p:spPr>
          <a:xfrm>
            <a:off x="1219200" y="1828800"/>
            <a:ext cx="9753600" cy="4114800"/>
          </a:xfrm>
        </p:spPr>
        <p:txBody>
          <a:bodyPr>
            <a:noAutofit/>
          </a:bodyPr>
          <a:lstStyle>
            <a:lvl1pPr marL="0" indent="0">
              <a:lnSpc>
                <a:spcPct val="150000"/>
              </a:lnSpc>
              <a:buNone/>
              <a:defRPr sz="1400">
                <a:solidFill>
                  <a:schemeClr val="tx1"/>
                </a:solidFill>
              </a:defRPr>
            </a:lvl1pPr>
            <a:lvl2pPr marL="342865" indent="-165082">
              <a:lnSpc>
                <a:spcPct val="150000"/>
              </a:lnSpc>
              <a:buSzPct val="90000"/>
              <a:buFont typeface="Arial" panose="020B0604020202020204" pitchFamily="34" charset="0"/>
              <a:buChar char="•"/>
              <a:defRPr sz="1400">
                <a:solidFill>
                  <a:schemeClr val="tx1"/>
                </a:solidFill>
              </a:defRPr>
            </a:lvl2pPr>
            <a:lvl3pPr marL="566680" indent="-173020">
              <a:lnSpc>
                <a:spcPct val="150000"/>
              </a:lnSpc>
              <a:buSzPct val="60000"/>
              <a:buFont typeface="Courier New" panose="02070309020205020404" pitchFamily="49" charset="0"/>
              <a:buChar char="o"/>
              <a:defRPr sz="1400">
                <a:solidFill>
                  <a:schemeClr val="tx1"/>
                </a:solidFill>
              </a:defRPr>
            </a:lvl3pPr>
            <a:lvl4pPr marL="800018" indent="-228576">
              <a:lnSpc>
                <a:spcPct val="150000"/>
              </a:lnSpc>
              <a:buSzPct val="60000"/>
              <a:buFont typeface="Arial" panose="020B0604020202020204" pitchFamily="34" charset="0"/>
              <a:buChar char="•"/>
              <a:defRPr sz="1400"/>
            </a:lvl4pPr>
            <a:lvl5pPr>
              <a:lnSpc>
                <a:spcPct val="150000"/>
              </a:lnSpc>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endParaRPr lang="en-US" dirty="0"/>
          </a:p>
        </p:txBody>
      </p:sp>
    </p:spTree>
    <p:extLst>
      <p:ext uri="{BB962C8B-B14F-4D97-AF65-F5344CB8AC3E}">
        <p14:creationId xmlns:p14="http://schemas.microsoft.com/office/powerpoint/2010/main" val="19839029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2_No Test / No CE">
    <p:spTree>
      <p:nvGrpSpPr>
        <p:cNvPr id="1" name=""/>
        <p:cNvGrpSpPr/>
        <p:nvPr/>
      </p:nvGrpSpPr>
      <p:grpSpPr>
        <a:xfrm>
          <a:off x="0" y="0"/>
          <a:ext cx="0" cy="0"/>
          <a:chOff x="0" y="0"/>
          <a:chExt cx="0" cy="0"/>
        </a:xfrm>
      </p:grpSpPr>
      <p:sp>
        <p:nvSpPr>
          <p:cNvPr id="6" name="Rectangle 5"/>
          <p:cNvSpPr/>
          <p:nvPr userDrawn="1"/>
        </p:nvSpPr>
        <p:spPr>
          <a:xfrm>
            <a:off x="1405467" y="4976336"/>
            <a:ext cx="9364133" cy="705250"/>
          </a:xfrm>
          <a:prstGeom prst="rect">
            <a:avLst/>
          </a:prstGeom>
        </p:spPr>
        <p:txBody>
          <a:bodyPr wrap="square" lIns="91430" tIns="45716" rIns="91430" bIns="45716">
            <a:spAutoFit/>
          </a:bodyPr>
          <a:lstStyle/>
          <a:p>
            <a:pPr eaLnBrk="1" fontAlgn="auto" hangingPunct="1">
              <a:lnSpc>
                <a:spcPct val="150000"/>
              </a:lnSpc>
              <a:spcBef>
                <a:spcPts val="0"/>
              </a:spcBef>
              <a:spcAft>
                <a:spcPts val="0"/>
              </a:spcAft>
            </a:pPr>
            <a:r>
              <a:rPr lang="en-US" sz="1400" dirty="0">
                <a:solidFill>
                  <a:srgbClr val="262626"/>
                </a:solidFill>
                <a:latin typeface="Calibri"/>
                <a:ea typeface="ヒラギノ角ゴ Pro W3"/>
              </a:rPr>
              <a:t>Completion of this program will be recorded in Fairview's Learning Management System (LMS). If you would like to print a statement of completion for your records, click </a:t>
            </a:r>
            <a:r>
              <a:rPr lang="en-US" sz="1400" dirty="0">
                <a:solidFill>
                  <a:srgbClr val="262626">
                    <a:lumMod val="90000"/>
                    <a:lumOff val="10000"/>
                  </a:srgbClr>
                </a:solidFill>
                <a:latin typeface="Calibri"/>
                <a:ea typeface="ヒラギノ角ゴ Pro W3"/>
                <a:hlinkClick r:id="rId2" action="ppaction://hlinkfile"/>
              </a:rPr>
              <a:t>here</a:t>
            </a:r>
            <a:r>
              <a:rPr lang="en-US" sz="1400" dirty="0">
                <a:solidFill>
                  <a:srgbClr val="262626"/>
                </a:solidFill>
                <a:latin typeface="Calibri"/>
                <a:ea typeface="ヒラギノ角ゴ Pro W3"/>
              </a:rPr>
              <a:t>.</a:t>
            </a:r>
          </a:p>
        </p:txBody>
      </p:sp>
      <p:sp>
        <p:nvSpPr>
          <p:cNvPr id="7" name="Rectangle 6"/>
          <p:cNvSpPr/>
          <p:nvPr userDrawn="1"/>
        </p:nvSpPr>
        <p:spPr>
          <a:xfrm>
            <a:off x="1405467" y="3993298"/>
            <a:ext cx="5384800" cy="461665"/>
          </a:xfrm>
          <a:prstGeom prst="rect">
            <a:avLst/>
          </a:prstGeom>
        </p:spPr>
        <p:txBody>
          <a:bodyPr wrap="square" lIns="91430" tIns="45716" rIns="91430" bIns="45716">
            <a:spAutoFit/>
          </a:bodyPr>
          <a:lstStyle/>
          <a:p>
            <a:pPr eaLnBrk="1" fontAlgn="auto" hangingPunct="1">
              <a:spcBef>
                <a:spcPts val="0"/>
              </a:spcBef>
              <a:spcAft>
                <a:spcPts val="0"/>
              </a:spcAft>
            </a:pPr>
            <a:r>
              <a:rPr lang="en-US" sz="2400" b="1" dirty="0">
                <a:solidFill>
                  <a:srgbClr val="E46D0A"/>
                </a:solidFill>
                <a:latin typeface="Calibri"/>
                <a:ea typeface="ヒラギノ角ゴ Pro W3"/>
              </a:rPr>
              <a:t>You have finished this lesson!</a:t>
            </a:r>
            <a:endParaRPr lang="en-US" sz="2400" dirty="0">
              <a:solidFill>
                <a:srgbClr val="262626"/>
              </a:solidFill>
              <a:latin typeface="Calibri"/>
              <a:ea typeface="ヒラギノ角ゴ Pro W3"/>
            </a:endParaRPr>
          </a:p>
        </p:txBody>
      </p:sp>
      <p:sp>
        <p:nvSpPr>
          <p:cNvPr id="10" name="Rectangle 9"/>
          <p:cNvSpPr/>
          <p:nvPr userDrawn="1"/>
        </p:nvSpPr>
        <p:spPr>
          <a:xfrm>
            <a:off x="1405467" y="4505762"/>
            <a:ext cx="6908800" cy="369324"/>
          </a:xfrm>
          <a:prstGeom prst="rect">
            <a:avLst/>
          </a:prstGeom>
        </p:spPr>
        <p:txBody>
          <a:bodyPr wrap="square" lIns="91430" tIns="45716" rIns="91430" bIns="45716">
            <a:spAutoFit/>
          </a:bodyPr>
          <a:lstStyle/>
          <a:p>
            <a:pPr eaLnBrk="1" fontAlgn="auto" hangingPunct="1">
              <a:spcBef>
                <a:spcPts val="0"/>
              </a:spcBef>
              <a:spcAft>
                <a:spcPts val="0"/>
              </a:spcAft>
            </a:pPr>
            <a:r>
              <a:rPr lang="en-US" sz="1800" b="1" dirty="0">
                <a:solidFill>
                  <a:srgbClr val="258B97"/>
                </a:solidFill>
                <a:latin typeface="Calibri"/>
                <a:ea typeface="ヒラギノ角ゴ Pro W3"/>
              </a:rPr>
              <a:t>Click the “x” in the upper right corner to close this window.</a:t>
            </a:r>
          </a:p>
        </p:txBody>
      </p:sp>
    </p:spTree>
    <p:extLst>
      <p:ext uri="{BB962C8B-B14F-4D97-AF65-F5344CB8AC3E}">
        <p14:creationId xmlns:p14="http://schemas.microsoft.com/office/powerpoint/2010/main" val="36274345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7"/>
                                        </p:tgtEl>
                                      </p:cBhvr>
                                      <p:to x="80000" y="100000"/>
                                    </p:animScale>
                                    <p:anim by="(#ppt_w*0.10)" calcmode="lin" valueType="num">
                                      <p:cBhvr>
                                        <p:cTn id="7" dur="250" autoRev="1" fill="hold">
                                          <p:stCondLst>
                                            <p:cond delay="0"/>
                                          </p:stCondLst>
                                        </p:cTn>
                                        <p:tgtEl>
                                          <p:spTgt spid="7"/>
                                        </p:tgtEl>
                                        <p:attrNameLst>
                                          <p:attrName>ppt_x</p:attrName>
                                        </p:attrNameLst>
                                      </p:cBhvr>
                                    </p:anim>
                                    <p:anim by="(-#ppt_w*0.10)" calcmode="lin" valueType="num">
                                      <p:cBhvr>
                                        <p:cTn id="8" dur="250" autoRev="1" fill="hold">
                                          <p:stCondLst>
                                            <p:cond delay="0"/>
                                          </p:stCondLst>
                                        </p:cTn>
                                        <p:tgtEl>
                                          <p:spTgt spid="7"/>
                                        </p:tgtEl>
                                        <p:attrNameLst>
                                          <p:attrName>ppt_y</p:attrName>
                                        </p:attrNameLst>
                                      </p:cBhvr>
                                    </p:anim>
                                    <p:animRot by="-480000">
                                      <p:cBhvr>
                                        <p:cTn id="9"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2404FC-725D-2348-90F8-71B666F9B926}"/>
              </a:ext>
            </a:extLst>
          </p:cNvPr>
          <p:cNvSpPr>
            <a:spLocks noGrp="1"/>
          </p:cNvSpPr>
          <p:nvPr>
            <p:ph type="title"/>
          </p:nvPr>
        </p:nvSpPr>
        <p:spPr>
          <a:xfrm>
            <a:off x="894521" y="646042"/>
            <a:ext cx="10505661" cy="10446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347AB0C-9A20-2E4B-9D00-133A1F10860A}"/>
              </a:ext>
            </a:extLst>
          </p:cNvPr>
          <p:cNvSpPr>
            <a:spLocks noGrp="1"/>
          </p:cNvSpPr>
          <p:nvPr>
            <p:ph type="body" idx="1"/>
          </p:nvPr>
        </p:nvSpPr>
        <p:spPr>
          <a:xfrm>
            <a:off x="894521" y="1825625"/>
            <a:ext cx="10505661" cy="4247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F7EE2A36-5A43-B545-AC20-9E7041BE0130}"/>
              </a:ext>
            </a:extLst>
          </p:cNvPr>
          <p:cNvSpPr>
            <a:spLocks noGrp="1"/>
          </p:cNvSpPr>
          <p:nvPr>
            <p:ph type="sldNum" sz="quarter" idx="4"/>
          </p:nvPr>
        </p:nvSpPr>
        <p:spPr>
          <a:xfrm>
            <a:off x="11353799" y="6423302"/>
            <a:ext cx="733387"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1EFCB517-D5EF-5E4E-9D14-F025FF44EDC6}" type="slidenum">
              <a:rPr lang="en-US" smtClean="0"/>
              <a:pPr/>
              <a:t>‹#›</a:t>
            </a:fld>
            <a:endParaRPr lang="en-US" dirty="0"/>
          </a:p>
        </p:txBody>
      </p:sp>
      <p:sp>
        <p:nvSpPr>
          <p:cNvPr id="9" name="TextBox 8">
            <a:extLst>
              <a:ext uri="{FF2B5EF4-FFF2-40B4-BE49-F238E27FC236}">
                <a16:creationId xmlns:a16="http://schemas.microsoft.com/office/drawing/2014/main" id="{B2950E0A-4BAB-D641-9E66-CE4E9FCB4756}"/>
              </a:ext>
            </a:extLst>
          </p:cNvPr>
          <p:cNvSpPr txBox="1"/>
          <p:nvPr userDrawn="1"/>
        </p:nvSpPr>
        <p:spPr>
          <a:xfrm>
            <a:off x="771525" y="6363313"/>
            <a:ext cx="3320934" cy="307777"/>
          </a:xfrm>
          <a:prstGeom prst="rect">
            <a:avLst/>
          </a:prstGeom>
          <a:noFill/>
        </p:spPr>
        <p:txBody>
          <a:bodyPr wrap="square" rtlCol="0">
            <a:spAutoFit/>
          </a:bodyPr>
          <a:lstStyle/>
          <a:p>
            <a:pPr algn="l"/>
            <a:r>
              <a:rPr lang="en-US" sz="700" kern="1200" dirty="0">
                <a:solidFill>
                  <a:schemeClr val="tx1"/>
                </a:solidFill>
                <a:effectLst/>
                <a:latin typeface="+mn-lt"/>
                <a:ea typeface="+mn-ea"/>
                <a:cs typeface="+mn-cs"/>
              </a:rPr>
              <a:t>A collaboration among the University of Minnesota, </a:t>
            </a:r>
          </a:p>
          <a:p>
            <a:pPr algn="l"/>
            <a:r>
              <a:rPr lang="en-US" sz="700" kern="1200" dirty="0">
                <a:solidFill>
                  <a:schemeClr val="tx1"/>
                </a:solidFill>
                <a:effectLst/>
                <a:latin typeface="+mn-lt"/>
                <a:ea typeface="+mn-ea"/>
                <a:cs typeface="+mn-cs"/>
              </a:rPr>
              <a:t>University of Minnesota Physicians and Fairview Health Services</a:t>
            </a:r>
            <a:endParaRPr lang="en-US" sz="700" dirty="0">
              <a:solidFill>
                <a:schemeClr val="tx1"/>
              </a:solidFill>
            </a:endParaRPr>
          </a:p>
        </p:txBody>
      </p:sp>
      <p:pic>
        <p:nvPicPr>
          <p:cNvPr id="11" name="Picture 10" descr="A picture containing drawing&#10;&#10;Description automatically generated">
            <a:extLst>
              <a:ext uri="{FF2B5EF4-FFF2-40B4-BE49-F238E27FC236}">
                <a16:creationId xmlns:a16="http://schemas.microsoft.com/office/drawing/2014/main" id="{DD1CF7D7-61BF-EA49-8373-6E45151B9D65}"/>
              </a:ext>
            </a:extLst>
          </p:cNvPr>
          <p:cNvPicPr>
            <a:picLocks noChangeAspect="1"/>
          </p:cNvPicPr>
          <p:nvPr userDrawn="1"/>
        </p:nvPicPr>
        <p:blipFill>
          <a:blip r:embed="rId60"/>
          <a:stretch>
            <a:fillRect/>
          </a:stretch>
        </p:blipFill>
        <p:spPr>
          <a:xfrm>
            <a:off x="1504" y="6083166"/>
            <a:ext cx="774834" cy="774834"/>
          </a:xfrm>
          <a:prstGeom prst="rect">
            <a:avLst/>
          </a:prstGeom>
        </p:spPr>
      </p:pic>
    </p:spTree>
    <p:extLst>
      <p:ext uri="{BB962C8B-B14F-4D97-AF65-F5344CB8AC3E}">
        <p14:creationId xmlns:p14="http://schemas.microsoft.com/office/powerpoint/2010/main" val="32372996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90" r:id="rId3"/>
    <p:sldLayoutId id="2147483651" r:id="rId4"/>
    <p:sldLayoutId id="2147483649" r:id="rId5"/>
    <p:sldLayoutId id="2147483660" r:id="rId6"/>
    <p:sldLayoutId id="2147483662" r:id="rId7"/>
    <p:sldLayoutId id="2147483680" r:id="rId8"/>
    <p:sldLayoutId id="2147483691" r:id="rId9"/>
    <p:sldLayoutId id="2147483650" r:id="rId10"/>
    <p:sldLayoutId id="2147483668" r:id="rId11"/>
    <p:sldLayoutId id="2147483652" r:id="rId12"/>
    <p:sldLayoutId id="2147483698" r:id="rId13"/>
    <p:sldLayoutId id="2147483699" r:id="rId14"/>
    <p:sldLayoutId id="2147483700" r:id="rId15"/>
    <p:sldLayoutId id="2147483701" r:id="rId16"/>
    <p:sldLayoutId id="2147483702" r:id="rId17"/>
    <p:sldLayoutId id="2147483695" r:id="rId18"/>
    <p:sldLayoutId id="2147483696" r:id="rId19"/>
    <p:sldLayoutId id="2147483653" r:id="rId20"/>
    <p:sldLayoutId id="2147483664" r:id="rId21"/>
    <p:sldLayoutId id="2147483663" r:id="rId22"/>
    <p:sldLayoutId id="2147483665" r:id="rId23"/>
    <p:sldLayoutId id="2147483688" r:id="rId24"/>
    <p:sldLayoutId id="2147483689" r:id="rId25"/>
    <p:sldLayoutId id="2147483692" r:id="rId26"/>
    <p:sldLayoutId id="2147483693" r:id="rId27"/>
    <p:sldLayoutId id="2147483694" r:id="rId28"/>
    <p:sldLayoutId id="2147483681" r:id="rId29"/>
    <p:sldLayoutId id="2147483666" r:id="rId30"/>
    <p:sldLayoutId id="2147483667" r:id="rId31"/>
    <p:sldLayoutId id="2147483685" r:id="rId32"/>
    <p:sldLayoutId id="2147483703" r:id="rId33"/>
    <p:sldLayoutId id="2147483655" r:id="rId34"/>
    <p:sldLayoutId id="2147483684" r:id="rId35"/>
    <p:sldLayoutId id="2147483697" r:id="rId36"/>
    <p:sldLayoutId id="2147483669" r:id="rId37"/>
    <p:sldLayoutId id="2147483656" r:id="rId38"/>
    <p:sldLayoutId id="2147483671" r:id="rId39"/>
    <p:sldLayoutId id="2147483670" r:id="rId40"/>
    <p:sldLayoutId id="2147483683" r:id="rId41"/>
    <p:sldLayoutId id="2147483687" r:id="rId42"/>
    <p:sldLayoutId id="2147483673" r:id="rId43"/>
    <p:sldLayoutId id="2147483674" r:id="rId44"/>
    <p:sldLayoutId id="2147483672" r:id="rId45"/>
    <p:sldLayoutId id="2147483675" r:id="rId46"/>
    <p:sldLayoutId id="2147483676" r:id="rId47"/>
    <p:sldLayoutId id="2147483677" r:id="rId48"/>
    <p:sldLayoutId id="2147483686" r:id="rId49"/>
    <p:sldLayoutId id="2147483682" r:id="rId50"/>
    <p:sldLayoutId id="2147483661" r:id="rId51"/>
    <p:sldLayoutId id="2147483704" r:id="rId52"/>
    <p:sldLayoutId id="2147483705" r:id="rId53"/>
    <p:sldLayoutId id="2147483706" r:id="rId54"/>
    <p:sldLayoutId id="2147483707" r:id="rId55"/>
    <p:sldLayoutId id="2147483708" r:id="rId56"/>
    <p:sldLayoutId id="2147483709" r:id="rId57"/>
    <p:sldLayoutId id="2147483710" r:id="rId58"/>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1000"/>
        </a:spcAft>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1000"/>
        </a:spcAft>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1000"/>
        </a:spcAft>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1000"/>
        </a:spcAft>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1000"/>
        </a:spcAft>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8.xml"/><Relationship Id="rId7" Type="http://schemas.openxmlformats.org/officeDocument/2006/relationships/diagramColors" Target="../diagrams/colors5.xml"/><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0.xml"/><Relationship Id="rId7" Type="http://schemas.openxmlformats.org/officeDocument/2006/relationships/diagramColors" Target="../diagrams/colors6.xml"/><Relationship Id="rId2" Type="http://schemas.openxmlformats.org/officeDocument/2006/relationships/slideLayout" Target="../slideLayouts/slideLayout10.xml"/><Relationship Id="rId1" Type="http://schemas.openxmlformats.org/officeDocument/2006/relationships/tags" Target="../tags/tag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ags" Target="../tags/tag9.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11.xml"/><Relationship Id="rId5" Type="http://schemas.openxmlformats.org/officeDocument/2006/relationships/image" Target="../media/image43.jpeg"/><Relationship Id="rId4" Type="http://schemas.openxmlformats.org/officeDocument/2006/relationships/hyperlink" Target="https://content.elsevierperformancemanager.com/Content/MN724a/Eat_Sleep_Console_Documentation_Dot_Phrase.pdf"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1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tags" Target="../tags/tag1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tags" Target="../tags/tag1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20.xml"/><Relationship Id="rId4" Type="http://schemas.openxmlformats.org/officeDocument/2006/relationships/slide" Target="slide2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21.xml"/><Relationship Id="rId4" Type="http://schemas.openxmlformats.org/officeDocument/2006/relationships/slide" Target="slide27.xml"/></Relationships>
</file>

<file path=ppt/slides/_rels/slide3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24.xml"/><Relationship Id="rId7" Type="http://schemas.openxmlformats.org/officeDocument/2006/relationships/diagramColors" Target="../diagrams/colors7.xml"/><Relationship Id="rId2" Type="http://schemas.openxmlformats.org/officeDocument/2006/relationships/slideLayout" Target="../slideLayouts/slideLayout10.xml"/><Relationship Id="rId1" Type="http://schemas.openxmlformats.org/officeDocument/2006/relationships/tags" Target="../tags/tag2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tags" Target="../tags/tag2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2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25.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tags" Target="../tags/tag26.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5142/hpeds.2017-0128" TargetMode="External"/><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1850-E19A-4F23-89BD-1AB7F9739D8D}"/>
              </a:ext>
            </a:extLst>
          </p:cNvPr>
          <p:cNvSpPr>
            <a:spLocks noGrp="1"/>
          </p:cNvSpPr>
          <p:nvPr>
            <p:ph type="title"/>
          </p:nvPr>
        </p:nvSpPr>
        <p:spPr>
          <a:xfrm>
            <a:off x="523554" y="1709739"/>
            <a:ext cx="5893904" cy="2405062"/>
          </a:xfrm>
        </p:spPr>
        <p:txBody>
          <a:bodyPr/>
          <a:lstStyle/>
          <a:p>
            <a:r>
              <a:rPr lang="en-US" dirty="0">
                <a:solidFill>
                  <a:schemeClr val="accent1"/>
                </a:solidFill>
              </a:rPr>
              <a:t>EAT, SLEEP, CONSOLE</a:t>
            </a:r>
            <a:br>
              <a:rPr lang="en-US" dirty="0">
                <a:solidFill>
                  <a:schemeClr val="accent1"/>
                </a:solidFill>
              </a:rPr>
            </a:br>
            <a:endParaRPr lang="en-US" dirty="0"/>
          </a:p>
        </p:txBody>
      </p:sp>
      <p:sp>
        <p:nvSpPr>
          <p:cNvPr id="5" name="Text Placeholder 4">
            <a:extLst>
              <a:ext uri="{FF2B5EF4-FFF2-40B4-BE49-F238E27FC236}">
                <a16:creationId xmlns:a16="http://schemas.microsoft.com/office/drawing/2014/main" id="{44394E04-4A48-47D2-B6C8-64D3A3BDCF9D}"/>
              </a:ext>
            </a:extLst>
          </p:cNvPr>
          <p:cNvSpPr>
            <a:spLocks noGrp="1"/>
          </p:cNvSpPr>
          <p:nvPr>
            <p:ph type="subTitle" idx="4294967295"/>
          </p:nvPr>
        </p:nvSpPr>
        <p:spPr>
          <a:xfrm>
            <a:off x="3913187" y="2828131"/>
            <a:ext cx="4365625" cy="1201738"/>
          </a:xfrm>
        </p:spPr>
        <p:txBody>
          <a:bodyPr>
            <a:normAutofit fontScale="92500"/>
          </a:bodyPr>
          <a:lstStyle/>
          <a:p>
            <a:pPr marL="914400" lvl="2" indent="0" algn="ctr">
              <a:buNone/>
            </a:pPr>
            <a:r>
              <a:rPr lang="en-US" dirty="0"/>
              <a:t>Providing Care for Newborns Experiencing Neonatal Opioid Withdrawal Syndrome</a:t>
            </a:r>
          </a:p>
          <a:p>
            <a:endParaRPr lang="en-US" dirty="0"/>
          </a:p>
        </p:txBody>
      </p:sp>
      <p:sp>
        <p:nvSpPr>
          <p:cNvPr id="6" name="TextBox 5">
            <a:extLst>
              <a:ext uri="{FF2B5EF4-FFF2-40B4-BE49-F238E27FC236}">
                <a16:creationId xmlns:a16="http://schemas.microsoft.com/office/drawing/2014/main" id="{7AADEF4D-6088-49E1-8205-636DCADBB744}"/>
              </a:ext>
            </a:extLst>
          </p:cNvPr>
          <p:cNvSpPr txBox="1"/>
          <p:nvPr/>
        </p:nvSpPr>
        <p:spPr>
          <a:xfrm>
            <a:off x="4719476" y="4481810"/>
            <a:ext cx="5539341" cy="1477328"/>
          </a:xfrm>
          <a:prstGeom prst="rect">
            <a:avLst/>
          </a:prstGeom>
          <a:noFill/>
        </p:spPr>
        <p:txBody>
          <a:bodyPr wrap="square" rtlCol="0">
            <a:spAutoFit/>
          </a:bodyPr>
          <a:lstStyle/>
          <a:p>
            <a:r>
              <a:rPr lang="en-US" dirty="0">
                <a:solidFill>
                  <a:schemeClr val="bg1"/>
                </a:solidFill>
              </a:rPr>
              <a:t>Presenters: Becky Gams, MS, APRN, WHNP-BC, C-EFM &amp; Samantha Sommerness, DNP, APRN, CNM</a:t>
            </a:r>
          </a:p>
          <a:p>
            <a:endParaRPr lang="en-US" dirty="0">
              <a:solidFill>
                <a:schemeClr val="bg1"/>
              </a:solidFill>
            </a:endParaRPr>
          </a:p>
          <a:p>
            <a:r>
              <a:rPr lang="en-US" dirty="0">
                <a:solidFill>
                  <a:schemeClr val="bg1"/>
                </a:solidFill>
              </a:rPr>
              <a:t>Contributors: Nanette Vogel, MS, RN; Erin Morris, MD &amp; Betsy Smith, NNP </a:t>
            </a:r>
          </a:p>
        </p:txBody>
      </p:sp>
    </p:spTree>
    <p:extLst>
      <p:ext uri="{BB962C8B-B14F-4D97-AF65-F5344CB8AC3E}">
        <p14:creationId xmlns:p14="http://schemas.microsoft.com/office/powerpoint/2010/main" val="3442627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EFC38A-676A-46E3-B590-EF5E0ED52EE3}"/>
              </a:ext>
            </a:extLst>
          </p:cNvPr>
          <p:cNvSpPr>
            <a:spLocks noGrp="1"/>
          </p:cNvSpPr>
          <p:nvPr>
            <p:ph type="title"/>
          </p:nvPr>
        </p:nvSpPr>
        <p:spPr/>
        <p:txBody>
          <a:bodyPr>
            <a:noAutofit/>
          </a:bodyPr>
          <a:lstStyle/>
          <a:p>
            <a:r>
              <a:rPr lang="en-US" sz="2800" dirty="0">
                <a:solidFill>
                  <a:schemeClr val="accent1"/>
                </a:solidFill>
              </a:rPr>
              <a:t>After the presentation, you should be able to:</a:t>
            </a:r>
            <a:br>
              <a:rPr lang="en-US" sz="2800" dirty="0">
                <a:solidFill>
                  <a:schemeClr val="accent1"/>
                </a:solidFill>
              </a:rPr>
            </a:br>
            <a:endParaRPr lang="en-US" sz="2800" dirty="0"/>
          </a:p>
        </p:txBody>
      </p:sp>
      <p:sp>
        <p:nvSpPr>
          <p:cNvPr id="2" name="Content Placeholder 1">
            <a:extLst>
              <a:ext uri="{FF2B5EF4-FFF2-40B4-BE49-F238E27FC236}">
                <a16:creationId xmlns:a16="http://schemas.microsoft.com/office/drawing/2014/main" id="{734AFF04-8EEE-45EB-B445-55E075D78C91}"/>
              </a:ext>
            </a:extLst>
          </p:cNvPr>
          <p:cNvSpPr>
            <a:spLocks noGrp="1"/>
          </p:cNvSpPr>
          <p:nvPr>
            <p:ph idx="1"/>
          </p:nvPr>
        </p:nvSpPr>
        <p:spPr/>
        <p:txBody>
          <a:bodyPr>
            <a:normAutofit fontScale="92500"/>
          </a:bodyPr>
          <a:lstStyle/>
          <a:p>
            <a:pPr marL="342900" indent="-342900">
              <a:buFont typeface="+mj-lt"/>
              <a:buAutoNum type="arabicPeriod"/>
            </a:pPr>
            <a:r>
              <a:rPr lang="en-US" dirty="0"/>
              <a:t>Demonstrate an Eat/Sleep/Console evaluation to assess a newborn with neonatal opioid withdrawal syndrome (NOWS).</a:t>
            </a:r>
          </a:p>
          <a:p>
            <a:pPr marL="342900" indent="-342900">
              <a:buFont typeface="+mj-lt"/>
              <a:buAutoNum type="arabicPeriod"/>
            </a:pPr>
            <a:r>
              <a:rPr lang="en-US" dirty="0"/>
              <a:t>Compose assessments, interventions, and communication with the health care team in the medical record. </a:t>
            </a:r>
          </a:p>
          <a:p>
            <a:pPr marL="342900" indent="-342900">
              <a:buFont typeface="+mj-lt"/>
              <a:buAutoNum type="arabicPeriod"/>
            </a:pPr>
            <a:r>
              <a:rPr lang="en-US" dirty="0"/>
              <a:t>Demonstrate how ESC non-pharmacologic approaches, communication and placing the parent at the center of ESC reduces parent/newborn separation.</a:t>
            </a:r>
          </a:p>
          <a:p>
            <a:pPr marL="342900" indent="-342900">
              <a:buFont typeface="+mj-lt"/>
              <a:buAutoNum type="arabicPeriod"/>
            </a:pPr>
            <a:r>
              <a:rPr lang="en-US" dirty="0"/>
              <a:t>Demonstrate how implementation of ESC reduces LOS, cost of care and transfer to NICU, has a high utilization rate by the health care team while not increasing hospital readmissions for NOWs.</a:t>
            </a:r>
          </a:p>
          <a:p>
            <a:endParaRPr lang="en-US" dirty="0"/>
          </a:p>
        </p:txBody>
      </p:sp>
      <p:sp>
        <p:nvSpPr>
          <p:cNvPr id="3" name="Slide Number Placeholder 2">
            <a:extLst>
              <a:ext uri="{FF2B5EF4-FFF2-40B4-BE49-F238E27FC236}">
                <a16:creationId xmlns:a16="http://schemas.microsoft.com/office/drawing/2014/main" id="{70EF8C5C-EC93-4330-BD20-6F2999CEB3C3}"/>
              </a:ext>
            </a:extLst>
          </p:cNvPr>
          <p:cNvSpPr>
            <a:spLocks noGrp="1"/>
          </p:cNvSpPr>
          <p:nvPr>
            <p:ph type="sldNum" sz="quarter" idx="12"/>
          </p:nvPr>
        </p:nvSpPr>
        <p:spPr>
          <a:prstGeom prst="rect">
            <a:avLst/>
          </a:prstGeom>
        </p:spPr>
        <p:txBody>
          <a:bodyPr vert="horz" lIns="0" tIns="0" rIns="0" bIns="0" rtlCol="0" anchor="b" anchorCtr="0"/>
          <a:lstStyle>
            <a:defPPr>
              <a:defRPr lang="en-US"/>
            </a:defPPr>
            <a:lvl1pPr marL="0" algn="ctr" defTabSz="914400" rtl="0" eaLnBrk="1" latinLnBrk="0" hangingPunct="1">
              <a:defRPr sz="12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30BF232C-702C-49DE-91FC-AB340B01919C}" type="slidenum">
              <a:rPr lang="en-US" smtClean="0"/>
              <a:pPr defTabSz="685800"/>
              <a:t>2</a:t>
            </a:fld>
            <a:endParaRPr lang="en-US" dirty="0">
              <a:solidFill>
                <a:prstClr val="black"/>
              </a:solidFill>
              <a:latin typeface="Arial" panose="020B0604020202020204"/>
              <a:ea typeface="+mn-ea"/>
            </a:endParaRPr>
          </a:p>
        </p:txBody>
      </p:sp>
    </p:spTree>
    <p:extLst>
      <p:ext uri="{BB962C8B-B14F-4D97-AF65-F5344CB8AC3E}">
        <p14:creationId xmlns:p14="http://schemas.microsoft.com/office/powerpoint/2010/main" val="1955000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B8C449-C749-4A48-9CDF-9A3D5E2B9912}"/>
              </a:ext>
            </a:extLst>
          </p:cNvPr>
          <p:cNvSpPr>
            <a:spLocks noGrp="1"/>
          </p:cNvSpPr>
          <p:nvPr>
            <p:ph type="sldNum" sz="quarter" idx="12"/>
          </p:nvPr>
        </p:nvSpPr>
        <p:spPr/>
        <p:txBody>
          <a:bodyPr/>
          <a:lstStyle/>
          <a:p>
            <a:fld id="{30BF232C-702C-49DE-91FC-AB340B01919C}" type="slidenum">
              <a:rPr lang="en-US" smtClean="0"/>
              <a:pPr/>
              <a:t>3</a:t>
            </a:fld>
            <a:endParaRPr lang="en-US" dirty="0"/>
          </a:p>
        </p:txBody>
      </p:sp>
      <p:sp>
        <p:nvSpPr>
          <p:cNvPr id="6" name="Rectangle 5">
            <a:extLst>
              <a:ext uri="{FF2B5EF4-FFF2-40B4-BE49-F238E27FC236}">
                <a16:creationId xmlns:a16="http://schemas.microsoft.com/office/drawing/2014/main" id="{DA9C4CC5-5D49-48E8-8864-B6410059260B}"/>
              </a:ext>
            </a:extLst>
          </p:cNvPr>
          <p:cNvSpPr/>
          <p:nvPr/>
        </p:nvSpPr>
        <p:spPr>
          <a:xfrm>
            <a:off x="2137605" y="2202763"/>
            <a:ext cx="8806011" cy="2308324"/>
          </a:xfrm>
          <a:prstGeom prst="rect">
            <a:avLst/>
          </a:prstGeom>
        </p:spPr>
        <p:txBody>
          <a:bodyPr wrap="square">
            <a:spAutoFit/>
          </a:bodyPr>
          <a:lstStyle/>
          <a:p>
            <a:pPr marL="0" lvl="1" indent="0">
              <a:buNone/>
            </a:pPr>
            <a:r>
              <a:rPr lang="en-US" sz="3600" b="1" dirty="0"/>
              <a:t>“[Neonatal Abstinence Syndrome] NAS is a terrible experience for infants, and there is a great need to improve care for this condition.” </a:t>
            </a:r>
            <a:r>
              <a:rPr lang="en-US" sz="2800" i="1" dirty="0"/>
              <a:t>–Dr. Jamie Biswas</a:t>
            </a:r>
            <a:endParaRPr lang="en-US" sz="3200" i="1" dirty="0"/>
          </a:p>
        </p:txBody>
      </p:sp>
    </p:spTree>
    <p:extLst>
      <p:ext uri="{BB962C8B-B14F-4D97-AF65-F5344CB8AC3E}">
        <p14:creationId xmlns:p14="http://schemas.microsoft.com/office/powerpoint/2010/main" val="39414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EC3F-0A5E-4769-938D-47F1C67DB6C7}"/>
              </a:ext>
            </a:extLst>
          </p:cNvPr>
          <p:cNvSpPr>
            <a:spLocks noGrp="1"/>
          </p:cNvSpPr>
          <p:nvPr>
            <p:ph type="title"/>
          </p:nvPr>
        </p:nvSpPr>
        <p:spPr/>
        <p:txBody>
          <a:bodyPr/>
          <a:lstStyle/>
          <a:p>
            <a:r>
              <a:rPr lang="en-US" dirty="0">
                <a:solidFill>
                  <a:schemeClr val="accent1"/>
                </a:solidFill>
              </a:rPr>
              <a:t>Variation of Terms Used to Describe</a:t>
            </a:r>
          </a:p>
        </p:txBody>
      </p:sp>
      <p:sp>
        <p:nvSpPr>
          <p:cNvPr id="4" name="Slide Number Placeholder 3">
            <a:extLst>
              <a:ext uri="{FF2B5EF4-FFF2-40B4-BE49-F238E27FC236}">
                <a16:creationId xmlns:a16="http://schemas.microsoft.com/office/drawing/2014/main" id="{989270D7-3507-48AA-A777-F822634F2DAC}"/>
              </a:ext>
            </a:extLst>
          </p:cNvPr>
          <p:cNvSpPr>
            <a:spLocks noGrp="1"/>
          </p:cNvSpPr>
          <p:nvPr>
            <p:ph type="sldNum" sz="quarter" idx="12"/>
          </p:nvPr>
        </p:nvSpPr>
        <p:spPr/>
        <p:txBody>
          <a:bodyPr/>
          <a:lstStyle/>
          <a:p>
            <a:fld id="{1EFCB517-D5EF-5E4E-9D14-F025FF44EDC6}" type="slidenum">
              <a:rPr lang="en-US" smtClean="0"/>
              <a:pPr/>
              <a:t>4</a:t>
            </a:fld>
            <a:endParaRPr lang="en-US" dirty="0"/>
          </a:p>
        </p:txBody>
      </p:sp>
      <p:graphicFrame>
        <p:nvGraphicFramePr>
          <p:cNvPr id="5" name="Content Placeholder 2">
            <a:extLst>
              <a:ext uri="{FF2B5EF4-FFF2-40B4-BE49-F238E27FC236}">
                <a16:creationId xmlns:a16="http://schemas.microsoft.com/office/drawing/2014/main" id="{630DD8B7-8ADC-4EE6-90FC-9D69FCBF9A5E}"/>
              </a:ext>
            </a:extLst>
          </p:cNvPr>
          <p:cNvGraphicFramePr>
            <a:graphicFrameLocks/>
          </p:cNvGraphicFramePr>
          <p:nvPr>
            <p:extLst>
              <p:ext uri="{D42A27DB-BD31-4B8C-83A1-F6EECF244321}">
                <p14:modId xmlns:p14="http://schemas.microsoft.com/office/powerpoint/2010/main" val="3980110616"/>
              </p:ext>
            </p:extLst>
          </p:nvPr>
        </p:nvGraphicFramePr>
        <p:xfrm>
          <a:off x="894521" y="1991647"/>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472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NOWS</a:t>
            </a:r>
            <a:r>
              <a:rPr lang="en" dirty="0"/>
              <a:t> Evolution </a:t>
            </a:r>
            <a:endParaRPr lang="en-US" dirty="0"/>
          </a:p>
        </p:txBody>
      </p:sp>
      <p:graphicFrame>
        <p:nvGraphicFramePr>
          <p:cNvPr id="70" name="Content Placeholder 2">
            <a:extLst>
              <a:ext uri="{FF2B5EF4-FFF2-40B4-BE49-F238E27FC236}">
                <a16:creationId xmlns:a16="http://schemas.microsoft.com/office/drawing/2014/main" id="{C8A37A55-533F-6C8B-A8A5-D56C82759220}"/>
              </a:ext>
            </a:extLst>
          </p:cNvPr>
          <p:cNvGraphicFramePr>
            <a:graphicFrameLocks noGrp="1"/>
          </p:cNvGraphicFramePr>
          <p:nvPr>
            <p:ph idx="1"/>
          </p:nvPr>
        </p:nvGraphicFramePr>
        <p:xfrm>
          <a:off x="894521" y="1825625"/>
          <a:ext cx="10505661" cy="4247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1EFCB517-D5EF-5E4E-9D14-F025FF44EDC6}" type="slidenum">
              <a:rPr lang="en-US" smtClean="0"/>
              <a:pPr/>
              <a:t>5</a:t>
            </a:fld>
            <a:endParaRPr lang="en-US" dirty="0"/>
          </a:p>
        </p:txBody>
      </p:sp>
    </p:spTree>
    <p:extLst>
      <p:ext uri="{BB962C8B-B14F-4D97-AF65-F5344CB8AC3E}">
        <p14:creationId xmlns:p14="http://schemas.microsoft.com/office/powerpoint/2010/main" val="4265746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a:solidFill>
                  <a:schemeClr val="accent1"/>
                </a:solidFill>
              </a:rPr>
              <a:t>EPIDEMIC AND COST</a:t>
            </a:r>
            <a:br>
              <a:rPr lang="en-US" sz="2800" dirty="0">
                <a:solidFill>
                  <a:schemeClr val="accent1"/>
                </a:solidFill>
              </a:rPr>
            </a:br>
            <a:r>
              <a:rPr lang="en-US" sz="2800" dirty="0"/>
              <a:t>Neonatal Opioid Withdrawal Syndrome</a:t>
            </a:r>
            <a:endParaRPr lang="en-US" sz="2800" dirty="0">
              <a:solidFill>
                <a:schemeClr val="accent1"/>
              </a:solidFill>
            </a:endParaRPr>
          </a:p>
        </p:txBody>
      </p:sp>
      <p:pic>
        <p:nvPicPr>
          <p:cNvPr id="2" name="Picture 1">
            <a:extLst>
              <a:ext uri="{FF2B5EF4-FFF2-40B4-BE49-F238E27FC236}">
                <a16:creationId xmlns:a16="http://schemas.microsoft.com/office/drawing/2014/main" id="{84A7E812-AE93-467B-9DF3-44F7B5116177}"/>
              </a:ext>
            </a:extLst>
          </p:cNvPr>
          <p:cNvPicPr>
            <a:picLocks noChangeAspect="1"/>
          </p:cNvPicPr>
          <p:nvPr/>
        </p:nvPicPr>
        <p:blipFill>
          <a:blip r:embed="rId4"/>
          <a:stretch>
            <a:fillRect/>
          </a:stretch>
        </p:blipFill>
        <p:spPr>
          <a:xfrm>
            <a:off x="2227692" y="1699405"/>
            <a:ext cx="7839317" cy="4625196"/>
          </a:xfrm>
          <a:prstGeom prst="rect">
            <a:avLst/>
          </a:prstGeom>
          <a:effectLst>
            <a:outerShdw blurRad="63500" sx="102000" sy="102000" algn="ctr" rotWithShape="0">
              <a:prstClr val="black">
                <a:alpha val="40000"/>
              </a:prstClr>
            </a:outerShdw>
          </a:effectLst>
        </p:spPr>
      </p:pic>
      <p:sp>
        <p:nvSpPr>
          <p:cNvPr id="3" name="TextBox 2">
            <a:extLst>
              <a:ext uri="{FF2B5EF4-FFF2-40B4-BE49-F238E27FC236}">
                <a16:creationId xmlns:a16="http://schemas.microsoft.com/office/drawing/2014/main" id="{5509C507-5F09-44D3-A12F-E7F02EAC51CB}"/>
              </a:ext>
            </a:extLst>
          </p:cNvPr>
          <p:cNvSpPr txBox="1"/>
          <p:nvPr/>
        </p:nvSpPr>
        <p:spPr>
          <a:xfrm>
            <a:off x="7116064" y="6324601"/>
            <a:ext cx="1863011" cy="276999"/>
          </a:xfrm>
          <a:prstGeom prst="rect">
            <a:avLst/>
          </a:prstGeom>
          <a:noFill/>
        </p:spPr>
        <p:txBody>
          <a:bodyPr wrap="none" rtlCol="0">
            <a:spAutoFit/>
          </a:bodyPr>
          <a:lstStyle/>
          <a:p>
            <a:pPr algn="r"/>
            <a:r>
              <a:rPr lang="en-US" sz="1200" dirty="0">
                <a:solidFill>
                  <a:schemeClr val="tx1">
                    <a:lumMod val="75000"/>
                    <a:lumOff val="25000"/>
                  </a:schemeClr>
                </a:solidFill>
                <a:latin typeface="+mj-lt"/>
              </a:rPr>
              <a:t>Drugabuse.gov 1/6/2022</a:t>
            </a:r>
          </a:p>
        </p:txBody>
      </p:sp>
    </p:spTree>
    <p:custDataLst>
      <p:tags r:id="rId1"/>
    </p:custDataLst>
    <p:extLst>
      <p:ext uri="{BB962C8B-B14F-4D97-AF65-F5344CB8AC3E}">
        <p14:creationId xmlns:p14="http://schemas.microsoft.com/office/powerpoint/2010/main" val="2436516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796A72-063D-421B-8999-E272717CAFE4}"/>
              </a:ext>
            </a:extLst>
          </p:cNvPr>
          <p:cNvSpPr>
            <a:spLocks noGrp="1"/>
          </p:cNvSpPr>
          <p:nvPr>
            <p:ph type="title"/>
          </p:nvPr>
        </p:nvSpPr>
        <p:spPr/>
        <p:txBody>
          <a:bodyPr>
            <a:noAutofit/>
          </a:bodyPr>
          <a:lstStyle/>
          <a:p>
            <a:r>
              <a:rPr lang="en-US" sz="3200" dirty="0">
                <a:solidFill>
                  <a:schemeClr val="accent1"/>
                </a:solidFill>
              </a:rPr>
              <a:t>EPIDEMIC AND COST</a:t>
            </a:r>
            <a:br>
              <a:rPr lang="en-US" sz="3200" dirty="0">
                <a:solidFill>
                  <a:schemeClr val="accent1"/>
                </a:solidFill>
              </a:rPr>
            </a:br>
            <a:r>
              <a:rPr lang="en-US" sz="3200" dirty="0"/>
              <a:t>Neonatal Opioid Withdrawal Syndrome</a:t>
            </a:r>
          </a:p>
        </p:txBody>
      </p:sp>
      <p:sp>
        <p:nvSpPr>
          <p:cNvPr id="6" name="Content Placeholder 5">
            <a:extLst>
              <a:ext uri="{FF2B5EF4-FFF2-40B4-BE49-F238E27FC236}">
                <a16:creationId xmlns:a16="http://schemas.microsoft.com/office/drawing/2014/main" id="{D53CC0F7-8B3C-42B8-BF1A-206481827F18}"/>
              </a:ext>
            </a:extLst>
          </p:cNvPr>
          <p:cNvSpPr>
            <a:spLocks noGrp="1"/>
          </p:cNvSpPr>
          <p:nvPr>
            <p:ph sz="half" idx="1"/>
          </p:nvPr>
        </p:nvSpPr>
        <p:spPr>
          <a:xfrm>
            <a:off x="894520" y="1825624"/>
            <a:ext cx="5365603" cy="4102903"/>
          </a:xfrm>
        </p:spPr>
        <p:txBody>
          <a:bodyPr>
            <a:normAutofit fontScale="25000" lnSpcReduction="20000"/>
          </a:bodyPr>
          <a:lstStyle/>
          <a:p>
            <a:r>
              <a:rPr lang="en-US" sz="7200" dirty="0">
                <a:latin typeface="+mn-lt"/>
              </a:rPr>
              <a:t>NOWS can develop in 55% and 94% of newborns whose mothers used substances consistently while pregnant, either through illicit use or medication therapies while pregnant.</a:t>
            </a:r>
          </a:p>
          <a:p>
            <a:r>
              <a:rPr lang="en-US" sz="7200" dirty="0">
                <a:latin typeface="+mn-lt"/>
              </a:rPr>
              <a:t>In Minnesota, </a:t>
            </a:r>
          </a:p>
          <a:p>
            <a:pPr lvl="1"/>
            <a:r>
              <a:rPr lang="en-US" sz="7200" dirty="0">
                <a:latin typeface="+mn-lt"/>
              </a:rPr>
              <a:t>From 2012 to 2020, there were 3,251 NOWS hospital-visits</a:t>
            </a:r>
          </a:p>
          <a:p>
            <a:pPr lvl="1"/>
            <a:r>
              <a:rPr lang="en-US" sz="7200" dirty="0">
                <a:latin typeface="+mn-lt"/>
              </a:rPr>
              <a:t>Pregnant individual opioid use disorder at labor is 6.5 per 1,000 delivery hospitalizations.</a:t>
            </a:r>
          </a:p>
          <a:p>
            <a:pPr lvl="1"/>
            <a:r>
              <a:rPr lang="en-US" sz="7200" dirty="0">
                <a:latin typeface="+mn-lt"/>
              </a:rPr>
              <a:t>SUD was identified as a cause or contributing factor in  31.3 % of the pregnancy-associated deaths.</a:t>
            </a:r>
            <a:br>
              <a:rPr lang="en-US" sz="7200" dirty="0"/>
            </a:br>
            <a:endParaRPr lang="en-US" sz="7200" dirty="0"/>
          </a:p>
          <a:p>
            <a:pPr marL="0" indent="0">
              <a:buNone/>
            </a:pPr>
            <a:endParaRPr lang="en-US" dirty="0"/>
          </a:p>
        </p:txBody>
      </p:sp>
      <p:sp>
        <p:nvSpPr>
          <p:cNvPr id="7" name="Content Placeholder 6">
            <a:extLst>
              <a:ext uri="{FF2B5EF4-FFF2-40B4-BE49-F238E27FC236}">
                <a16:creationId xmlns:a16="http://schemas.microsoft.com/office/drawing/2014/main" id="{8CD6B463-3B85-4160-BB8A-FF069958C908}"/>
              </a:ext>
            </a:extLst>
          </p:cNvPr>
          <p:cNvSpPr>
            <a:spLocks noGrp="1"/>
          </p:cNvSpPr>
          <p:nvPr>
            <p:ph sz="half" idx="2"/>
          </p:nvPr>
        </p:nvSpPr>
        <p:spPr>
          <a:xfrm>
            <a:off x="6260123" y="1679922"/>
            <a:ext cx="5297365" cy="3887220"/>
          </a:xfrm>
        </p:spPr>
        <p:txBody>
          <a:bodyPr>
            <a:noAutofit/>
          </a:bodyPr>
          <a:lstStyle/>
          <a:p>
            <a:r>
              <a:rPr lang="en-US" sz="2000" dirty="0">
                <a:latin typeface="+mn-lt"/>
              </a:rPr>
              <a:t>Diagnoses of maternal opioid use disorder and NOWS are increasing fastest among rural residents</a:t>
            </a:r>
          </a:p>
          <a:p>
            <a:pPr lvl="1"/>
            <a:r>
              <a:rPr lang="en-US" sz="1800" dirty="0">
                <a:latin typeface="+mn-lt"/>
              </a:rPr>
              <a:t>In the U.S., the rate of diagnosed neonatal abstinence syndrome (NAS) cases increased from 59.1 per 10,000 live births in 2014 to 10.25 per 1000 live births in 2019.</a:t>
            </a:r>
          </a:p>
          <a:p>
            <a:pPr lvl="1"/>
            <a:r>
              <a:rPr lang="en-US" sz="1800" dirty="0">
                <a:latin typeface="+mn-lt"/>
              </a:rPr>
              <a:t>In Northern Minnesota has the highest rates of prenatal opiate use. Within these northern rural communities, the average rate of prenatal opiate use is 9.8%,compared to the statewide average of 1.5% for all Medicaid-covered births.</a:t>
            </a:r>
          </a:p>
        </p:txBody>
      </p:sp>
      <p:sp>
        <p:nvSpPr>
          <p:cNvPr id="4" name="Slide Number Placeholder 3">
            <a:extLst>
              <a:ext uri="{FF2B5EF4-FFF2-40B4-BE49-F238E27FC236}">
                <a16:creationId xmlns:a16="http://schemas.microsoft.com/office/drawing/2014/main" id="{A675FC02-9B44-47BC-B4B1-6D281466B07E}"/>
              </a:ext>
            </a:extLst>
          </p:cNvPr>
          <p:cNvSpPr>
            <a:spLocks noGrp="1"/>
          </p:cNvSpPr>
          <p:nvPr>
            <p:ph type="sldNum" sz="quarter" idx="12"/>
          </p:nvPr>
        </p:nvSpPr>
        <p:spPr/>
        <p:txBody>
          <a:bodyPr/>
          <a:lstStyle/>
          <a:p>
            <a:fld id="{1EFCB517-D5EF-5E4E-9D14-F025FF44EDC6}" type="slidenum">
              <a:rPr lang="en-US" smtClean="0"/>
              <a:pPr/>
              <a:t>7</a:t>
            </a:fld>
            <a:endParaRPr lang="en-US" dirty="0"/>
          </a:p>
        </p:txBody>
      </p:sp>
      <p:sp>
        <p:nvSpPr>
          <p:cNvPr id="8" name="TextBox 7">
            <a:extLst>
              <a:ext uri="{FF2B5EF4-FFF2-40B4-BE49-F238E27FC236}">
                <a16:creationId xmlns:a16="http://schemas.microsoft.com/office/drawing/2014/main" id="{174FB218-39F6-4028-A10C-088C3B76E1DE}"/>
              </a:ext>
            </a:extLst>
          </p:cNvPr>
          <p:cNvSpPr txBox="1"/>
          <p:nvPr/>
        </p:nvSpPr>
        <p:spPr>
          <a:xfrm>
            <a:off x="3386295" y="5854772"/>
            <a:ext cx="8310404" cy="954107"/>
          </a:xfrm>
          <a:prstGeom prst="rect">
            <a:avLst/>
          </a:prstGeom>
          <a:noFill/>
        </p:spPr>
        <p:txBody>
          <a:bodyPr wrap="square" rtlCol="0">
            <a:spAutoFit/>
          </a:bodyPr>
          <a:lstStyle/>
          <a:p>
            <a:pPr marL="171450" indent="-171450">
              <a:buFont typeface="Arial" panose="020B0604020202020204" pitchFamily="34" charset="0"/>
              <a:buChar char="•"/>
            </a:pPr>
            <a:r>
              <a:rPr lang="en-US" sz="700" dirty="0" err="1"/>
              <a:t>Giesel</a:t>
            </a:r>
            <a:r>
              <a:rPr lang="en-US" sz="700" dirty="0"/>
              <a:t>, S., Corey, L., &amp; Wright, N. (2021) Neonatal Abstinence Syndrome: Statewide and County Trends, Data Brief. Minnesota Department of Health. Retrieved from https://www.health.state.mn.us/communities/opioids/opioid-dashboard/resources.html#data</a:t>
            </a:r>
          </a:p>
          <a:p>
            <a:pPr marL="171450" indent="-171450">
              <a:buFont typeface="Arial" panose="020B0604020202020204" pitchFamily="34" charset="0"/>
              <a:buChar char="•"/>
            </a:pPr>
            <a:r>
              <a:rPr lang="en-US" sz="700" dirty="0" err="1"/>
              <a:t>Kozhimannil</a:t>
            </a:r>
            <a:r>
              <a:rPr lang="en-US" sz="700" dirty="0"/>
              <a:t>, K.B., </a:t>
            </a:r>
            <a:r>
              <a:rPr lang="en-US" sz="700" dirty="0" err="1"/>
              <a:t>Chantarat</a:t>
            </a:r>
            <a:r>
              <a:rPr lang="en-US" sz="700" dirty="0"/>
              <a:t>, T., </a:t>
            </a:r>
            <a:r>
              <a:rPr lang="en-US" sz="700" dirty="0" err="1"/>
              <a:t>Ecklund</a:t>
            </a:r>
            <a:r>
              <a:rPr lang="en-US" sz="700" dirty="0"/>
              <a:t>, A.M., Henning-Smith, C., &amp; Jones, C. (2018). Maternal opioid use disorder and neonatal abstinence syndrome among rural US residents, 2007-2014. The Journal of Rural Health 35,(1), 122-132.</a:t>
            </a:r>
          </a:p>
          <a:p>
            <a:pPr marL="171450" indent="-171450">
              <a:buFont typeface="Arial" panose="020B0604020202020204" pitchFamily="34" charset="0"/>
              <a:buChar char="•"/>
            </a:pPr>
            <a:r>
              <a:rPr lang="en-US" sz="700" dirty="0"/>
              <a:t>Hospital Discharge Data, Injury and Violence Prevention Section, Minnesota Department of Health, 2012-2019</a:t>
            </a:r>
          </a:p>
          <a:p>
            <a:pPr marL="171450" indent="-171450">
              <a:buFont typeface="Arial" panose="020B0604020202020204" pitchFamily="34" charset="0"/>
              <a:buChar char="•"/>
            </a:pPr>
            <a:r>
              <a:rPr lang="en-US" sz="700" dirty="0"/>
              <a:t>Center for Leadership Education in Maternal and Child Public Health, University of MN School of Public Health, 2020 Minnesota Women’s Health Report Care: A Snapshot of Minnesotan Women’s Health, (2018-2019).</a:t>
            </a:r>
          </a:p>
          <a:p>
            <a:pPr marL="171450" indent="-171450">
              <a:buFont typeface="Arial" panose="020B0604020202020204" pitchFamily="34" charset="0"/>
              <a:buChar char="•"/>
            </a:pPr>
            <a:r>
              <a:rPr lang="en-US" sz="700" dirty="0"/>
              <a:t>Minnesota Department of Health. (2022). Minnesota Maternal Mortality Report. Reporting for 2017-2018. </a:t>
            </a:r>
          </a:p>
          <a:p>
            <a:pPr marL="171450" indent="-171450">
              <a:buFont typeface="Arial" panose="020B0604020202020204" pitchFamily="34" charset="0"/>
              <a:buChar char="•"/>
            </a:pPr>
            <a:r>
              <a:rPr lang="en-US" sz="700" dirty="0"/>
              <a:t>McQueen, K. and Murphy –</a:t>
            </a:r>
            <a:r>
              <a:rPr lang="en-US" sz="700" dirty="0" err="1"/>
              <a:t>Oikonen</a:t>
            </a:r>
            <a:r>
              <a:rPr lang="en-US" sz="700" dirty="0"/>
              <a:t> , J. (2016). Neonatal abstinence syndrome. New England Journal of Medicine, 375, 2468- 479</a:t>
            </a:r>
          </a:p>
        </p:txBody>
      </p:sp>
    </p:spTree>
    <p:extLst>
      <p:ext uri="{BB962C8B-B14F-4D97-AF65-F5344CB8AC3E}">
        <p14:creationId xmlns:p14="http://schemas.microsoft.com/office/powerpoint/2010/main" val="861283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A98E-80F6-4015-BDE5-421D75226F9E}"/>
              </a:ext>
            </a:extLst>
          </p:cNvPr>
          <p:cNvSpPr>
            <a:spLocks noGrp="1"/>
          </p:cNvSpPr>
          <p:nvPr>
            <p:ph type="title"/>
          </p:nvPr>
        </p:nvSpPr>
        <p:spPr/>
        <p:txBody>
          <a:bodyPr>
            <a:normAutofit/>
          </a:bodyPr>
          <a:lstStyle/>
          <a:p>
            <a:r>
              <a:rPr lang="en-US" dirty="0"/>
              <a:t>Signs of Neonatal Opioid Withdrawal</a:t>
            </a:r>
          </a:p>
        </p:txBody>
      </p:sp>
      <p:sp>
        <p:nvSpPr>
          <p:cNvPr id="4" name="Slide Number Placeholder 3">
            <a:extLst>
              <a:ext uri="{FF2B5EF4-FFF2-40B4-BE49-F238E27FC236}">
                <a16:creationId xmlns:a16="http://schemas.microsoft.com/office/drawing/2014/main" id="{C1065E4F-FF19-469E-8FF8-50265C544ECD}"/>
              </a:ext>
            </a:extLst>
          </p:cNvPr>
          <p:cNvSpPr>
            <a:spLocks noGrp="1"/>
          </p:cNvSpPr>
          <p:nvPr>
            <p:ph type="sldNum" sz="quarter" idx="12"/>
          </p:nvPr>
        </p:nvSpPr>
        <p:spPr/>
        <p:txBody>
          <a:bodyPr/>
          <a:lstStyle/>
          <a:p>
            <a:fld id="{1EFCB517-D5EF-5E4E-9D14-F025FF44EDC6}" type="slidenum">
              <a:rPr lang="en-US" smtClean="0"/>
              <a:pPr/>
              <a:t>8</a:t>
            </a:fld>
            <a:endParaRPr lang="en-US" dirty="0"/>
          </a:p>
        </p:txBody>
      </p:sp>
      <p:pic>
        <p:nvPicPr>
          <p:cNvPr id="1026" name="Picture 2" descr="Free Baby Wrapped in White Cloth Stock Photo">
            <a:extLst>
              <a:ext uri="{FF2B5EF4-FFF2-40B4-BE49-F238E27FC236}">
                <a16:creationId xmlns:a16="http://schemas.microsoft.com/office/drawing/2014/main" id="{B8212E8B-9AE2-4B38-BAB4-9B8B714DA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4563" y="2123874"/>
            <a:ext cx="2433376" cy="36500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FA6190-743E-4910-BE1C-4A2FC31316DC}"/>
              </a:ext>
            </a:extLst>
          </p:cNvPr>
          <p:cNvSpPr txBox="1"/>
          <p:nvPr/>
        </p:nvSpPr>
        <p:spPr>
          <a:xfrm>
            <a:off x="8269792" y="2123874"/>
            <a:ext cx="2049863" cy="369332"/>
          </a:xfrm>
          <a:prstGeom prst="rect">
            <a:avLst/>
          </a:prstGeom>
          <a:noFill/>
        </p:spPr>
        <p:txBody>
          <a:bodyPr wrap="square" rtlCol="0">
            <a:spAutoFit/>
          </a:bodyPr>
          <a:lstStyle/>
          <a:p>
            <a:pPr marL="285750" indent="-285750">
              <a:buFont typeface="Arial" panose="020B0604020202020204" pitchFamily="34" charset="0"/>
              <a:buChar char="•"/>
            </a:pPr>
            <a:r>
              <a:rPr lang="en-US" i="1" dirty="0"/>
              <a:t>Sneezing</a:t>
            </a:r>
          </a:p>
        </p:txBody>
      </p:sp>
      <p:sp>
        <p:nvSpPr>
          <p:cNvPr id="6" name="TextBox 5">
            <a:extLst>
              <a:ext uri="{FF2B5EF4-FFF2-40B4-BE49-F238E27FC236}">
                <a16:creationId xmlns:a16="http://schemas.microsoft.com/office/drawing/2014/main" id="{6D880DA9-9C1F-4AF5-BDEF-589FA4819839}"/>
              </a:ext>
            </a:extLst>
          </p:cNvPr>
          <p:cNvSpPr txBox="1"/>
          <p:nvPr/>
        </p:nvSpPr>
        <p:spPr>
          <a:xfrm>
            <a:off x="8269792" y="2918192"/>
            <a:ext cx="3216715" cy="923330"/>
          </a:xfrm>
          <a:prstGeom prst="rect">
            <a:avLst/>
          </a:prstGeom>
          <a:noFill/>
        </p:spPr>
        <p:txBody>
          <a:bodyPr wrap="square" rtlCol="0">
            <a:spAutoFit/>
          </a:bodyPr>
          <a:lstStyle/>
          <a:p>
            <a:pPr marL="285750" indent="-285750">
              <a:buFont typeface="Arial" panose="020B0604020202020204" pitchFamily="34" charset="0"/>
              <a:buChar char="•"/>
            </a:pPr>
            <a:r>
              <a:rPr lang="en-US" i="1" dirty="0"/>
              <a:t>Excessive sucking</a:t>
            </a:r>
          </a:p>
          <a:p>
            <a:pPr marL="285750" indent="-285750">
              <a:buFont typeface="Arial" panose="020B0604020202020204" pitchFamily="34" charset="0"/>
              <a:buChar char="•"/>
            </a:pPr>
            <a:r>
              <a:rPr lang="en-US" i="1" dirty="0"/>
              <a:t>Poor or excessive feeding</a:t>
            </a:r>
          </a:p>
          <a:p>
            <a:pPr marL="285750" indent="-285750">
              <a:buFont typeface="Arial" panose="020B0604020202020204" pitchFamily="34" charset="0"/>
              <a:buChar char="•"/>
            </a:pPr>
            <a:r>
              <a:rPr lang="en-US" i="1" dirty="0"/>
              <a:t>Yawning</a:t>
            </a:r>
          </a:p>
        </p:txBody>
      </p:sp>
      <p:sp>
        <p:nvSpPr>
          <p:cNvPr id="7" name="TextBox 6">
            <a:extLst>
              <a:ext uri="{FF2B5EF4-FFF2-40B4-BE49-F238E27FC236}">
                <a16:creationId xmlns:a16="http://schemas.microsoft.com/office/drawing/2014/main" id="{168AA1E2-8487-43A5-A0C8-B359FBEDEB54}"/>
              </a:ext>
            </a:extLst>
          </p:cNvPr>
          <p:cNvSpPr txBox="1"/>
          <p:nvPr/>
        </p:nvSpPr>
        <p:spPr>
          <a:xfrm>
            <a:off x="8269792" y="4084126"/>
            <a:ext cx="2433376" cy="1200329"/>
          </a:xfrm>
          <a:prstGeom prst="rect">
            <a:avLst/>
          </a:prstGeom>
          <a:noFill/>
        </p:spPr>
        <p:txBody>
          <a:bodyPr wrap="square" rtlCol="0">
            <a:spAutoFit/>
          </a:bodyPr>
          <a:lstStyle/>
          <a:p>
            <a:pPr marL="285750" indent="-285750">
              <a:buFont typeface="Arial" panose="020B0604020202020204" pitchFamily="34" charset="0"/>
              <a:buChar char="•"/>
            </a:pPr>
            <a:r>
              <a:rPr lang="en-US" i="1" dirty="0"/>
              <a:t>Sweating</a:t>
            </a:r>
          </a:p>
          <a:p>
            <a:pPr marL="285750" indent="-285750">
              <a:buFont typeface="Arial" panose="020B0604020202020204" pitchFamily="34" charset="0"/>
              <a:buChar char="•"/>
            </a:pPr>
            <a:r>
              <a:rPr lang="en-US" i="1" dirty="0"/>
              <a:t>Hyperthermia</a:t>
            </a:r>
          </a:p>
          <a:p>
            <a:pPr marL="285750" indent="-285750">
              <a:buFont typeface="Arial" panose="020B0604020202020204" pitchFamily="34" charset="0"/>
              <a:buChar char="•"/>
            </a:pPr>
            <a:r>
              <a:rPr lang="en-US" i="1" dirty="0"/>
              <a:t>Hypertonia</a:t>
            </a:r>
          </a:p>
          <a:p>
            <a:pPr marL="285750" indent="-285750">
              <a:buFont typeface="Arial" panose="020B0604020202020204" pitchFamily="34" charset="0"/>
              <a:buChar char="•"/>
            </a:pPr>
            <a:r>
              <a:rPr lang="en-US" i="1" dirty="0"/>
              <a:t>Tremors</a:t>
            </a:r>
          </a:p>
        </p:txBody>
      </p:sp>
      <p:sp>
        <p:nvSpPr>
          <p:cNvPr id="8" name="TextBox 7">
            <a:extLst>
              <a:ext uri="{FF2B5EF4-FFF2-40B4-BE49-F238E27FC236}">
                <a16:creationId xmlns:a16="http://schemas.microsoft.com/office/drawing/2014/main" id="{663C0D82-8191-4D6B-BF30-63F0FCC1E4F3}"/>
              </a:ext>
            </a:extLst>
          </p:cNvPr>
          <p:cNvSpPr txBox="1"/>
          <p:nvPr/>
        </p:nvSpPr>
        <p:spPr>
          <a:xfrm>
            <a:off x="1507889" y="1986355"/>
            <a:ext cx="3164441" cy="1477328"/>
          </a:xfrm>
          <a:prstGeom prst="rect">
            <a:avLst/>
          </a:prstGeom>
          <a:noFill/>
        </p:spPr>
        <p:txBody>
          <a:bodyPr wrap="square" rtlCol="0">
            <a:spAutoFit/>
          </a:bodyPr>
          <a:lstStyle/>
          <a:p>
            <a:pPr marL="285750" indent="-285750">
              <a:buFont typeface="Arial" panose="020B0604020202020204" pitchFamily="34" charset="0"/>
              <a:buChar char="•"/>
            </a:pPr>
            <a:r>
              <a:rPr lang="en-US" i="1" dirty="0"/>
              <a:t>High-pitched cry</a:t>
            </a:r>
          </a:p>
          <a:p>
            <a:pPr marL="285750" indent="-285750">
              <a:buFont typeface="Arial" panose="020B0604020202020204" pitchFamily="34" charset="0"/>
              <a:buChar char="•"/>
            </a:pPr>
            <a:r>
              <a:rPr lang="en-US" i="1" dirty="0"/>
              <a:t>Hyperirritability</a:t>
            </a:r>
          </a:p>
          <a:p>
            <a:pPr marL="285750" indent="-285750">
              <a:buFont typeface="Arial" panose="020B0604020202020204" pitchFamily="34" charset="0"/>
              <a:buChar char="•"/>
            </a:pPr>
            <a:r>
              <a:rPr lang="en-US" i="1" dirty="0"/>
              <a:t>Seizures</a:t>
            </a:r>
          </a:p>
          <a:p>
            <a:pPr marL="285750" indent="-285750">
              <a:buFont typeface="Arial" panose="020B0604020202020204" pitchFamily="34" charset="0"/>
              <a:buChar char="•"/>
            </a:pPr>
            <a:r>
              <a:rPr lang="en-US" i="1" dirty="0"/>
              <a:t>Interrupted sleep and difficulty falling asleep</a:t>
            </a:r>
          </a:p>
        </p:txBody>
      </p:sp>
      <p:sp>
        <p:nvSpPr>
          <p:cNvPr id="9" name="TextBox 8">
            <a:extLst>
              <a:ext uri="{FF2B5EF4-FFF2-40B4-BE49-F238E27FC236}">
                <a16:creationId xmlns:a16="http://schemas.microsoft.com/office/drawing/2014/main" id="{A486B4D1-9EFE-4F14-AFF0-AC471515E335}"/>
              </a:ext>
            </a:extLst>
          </p:cNvPr>
          <p:cNvSpPr txBox="1"/>
          <p:nvPr/>
        </p:nvSpPr>
        <p:spPr>
          <a:xfrm>
            <a:off x="1683360" y="3764240"/>
            <a:ext cx="1663040" cy="369332"/>
          </a:xfrm>
          <a:prstGeom prst="rect">
            <a:avLst/>
          </a:prstGeom>
          <a:noFill/>
        </p:spPr>
        <p:txBody>
          <a:bodyPr wrap="square" rtlCol="0">
            <a:spAutoFit/>
          </a:bodyPr>
          <a:lstStyle/>
          <a:p>
            <a:pPr marL="285750" indent="-285750">
              <a:buFont typeface="Arial" panose="020B0604020202020204" pitchFamily="34" charset="0"/>
              <a:buChar char="•"/>
            </a:pPr>
            <a:r>
              <a:rPr lang="en-US" i="1" dirty="0"/>
              <a:t>Tachypnea</a:t>
            </a:r>
          </a:p>
        </p:txBody>
      </p:sp>
      <p:sp>
        <p:nvSpPr>
          <p:cNvPr id="10" name="TextBox 9">
            <a:extLst>
              <a:ext uri="{FF2B5EF4-FFF2-40B4-BE49-F238E27FC236}">
                <a16:creationId xmlns:a16="http://schemas.microsoft.com/office/drawing/2014/main" id="{4C23ABF8-502B-4E73-B7A7-B02BAFAF1611}"/>
              </a:ext>
            </a:extLst>
          </p:cNvPr>
          <p:cNvSpPr txBox="1"/>
          <p:nvPr/>
        </p:nvSpPr>
        <p:spPr>
          <a:xfrm>
            <a:off x="1711287" y="4301671"/>
            <a:ext cx="2067616" cy="646331"/>
          </a:xfrm>
          <a:prstGeom prst="rect">
            <a:avLst/>
          </a:prstGeom>
          <a:noFill/>
        </p:spPr>
        <p:txBody>
          <a:bodyPr wrap="square" rtlCol="0">
            <a:spAutoFit/>
          </a:bodyPr>
          <a:lstStyle/>
          <a:p>
            <a:pPr marL="285750" indent="-285750">
              <a:buFont typeface="Arial" panose="020B0604020202020204" pitchFamily="34" charset="0"/>
              <a:buChar char="•"/>
            </a:pPr>
            <a:r>
              <a:rPr lang="en-US" i="1" dirty="0"/>
              <a:t>Hypertension</a:t>
            </a:r>
          </a:p>
          <a:p>
            <a:pPr marL="285750" indent="-285750">
              <a:buFont typeface="Arial" panose="020B0604020202020204" pitchFamily="34" charset="0"/>
              <a:buChar char="•"/>
            </a:pPr>
            <a:r>
              <a:rPr lang="en-US" i="1" dirty="0"/>
              <a:t>Tachycardia</a:t>
            </a:r>
          </a:p>
        </p:txBody>
      </p:sp>
      <p:sp>
        <p:nvSpPr>
          <p:cNvPr id="11" name="TextBox 10">
            <a:extLst>
              <a:ext uri="{FF2B5EF4-FFF2-40B4-BE49-F238E27FC236}">
                <a16:creationId xmlns:a16="http://schemas.microsoft.com/office/drawing/2014/main" id="{C5D0291E-D109-454F-862C-010A5235E329}"/>
              </a:ext>
            </a:extLst>
          </p:cNvPr>
          <p:cNvSpPr txBox="1"/>
          <p:nvPr/>
        </p:nvSpPr>
        <p:spPr>
          <a:xfrm>
            <a:off x="1683360" y="5098475"/>
            <a:ext cx="3164441" cy="923330"/>
          </a:xfrm>
          <a:prstGeom prst="rect">
            <a:avLst/>
          </a:prstGeom>
          <a:noFill/>
        </p:spPr>
        <p:txBody>
          <a:bodyPr wrap="square" rtlCol="0">
            <a:spAutoFit/>
          </a:bodyPr>
          <a:lstStyle/>
          <a:p>
            <a:pPr marL="285750" indent="-285750">
              <a:buFont typeface="Arial" panose="020B0604020202020204" pitchFamily="34" charset="0"/>
              <a:buChar char="•"/>
            </a:pPr>
            <a:r>
              <a:rPr lang="en-US" i="1" dirty="0"/>
              <a:t>Diarrhea</a:t>
            </a:r>
          </a:p>
          <a:p>
            <a:pPr marL="285750" indent="-285750">
              <a:buFont typeface="Arial" panose="020B0604020202020204" pitchFamily="34" charset="0"/>
              <a:buChar char="•"/>
            </a:pPr>
            <a:r>
              <a:rPr lang="en-US" i="1" dirty="0"/>
              <a:t>Excessive weigh loss</a:t>
            </a:r>
          </a:p>
          <a:p>
            <a:pPr marL="285750" indent="-285750">
              <a:buFont typeface="Arial" panose="020B0604020202020204" pitchFamily="34" charset="0"/>
              <a:buChar char="•"/>
            </a:pPr>
            <a:r>
              <a:rPr lang="en-US" i="1" dirty="0"/>
              <a:t>Vomiting</a:t>
            </a:r>
          </a:p>
        </p:txBody>
      </p:sp>
      <p:sp>
        <p:nvSpPr>
          <p:cNvPr id="12" name="TextBox 11">
            <a:extLst>
              <a:ext uri="{FF2B5EF4-FFF2-40B4-BE49-F238E27FC236}">
                <a16:creationId xmlns:a16="http://schemas.microsoft.com/office/drawing/2014/main" id="{2291FE3D-E82C-4298-8D3F-A2A5DBF057F2}"/>
              </a:ext>
            </a:extLst>
          </p:cNvPr>
          <p:cNvSpPr txBox="1"/>
          <p:nvPr/>
        </p:nvSpPr>
        <p:spPr>
          <a:xfrm>
            <a:off x="7911101" y="5773938"/>
            <a:ext cx="3914454" cy="646331"/>
          </a:xfrm>
          <a:prstGeom prst="rect">
            <a:avLst/>
          </a:prstGeom>
          <a:noFill/>
        </p:spPr>
        <p:txBody>
          <a:bodyPr wrap="square" rtlCol="0">
            <a:spAutoFit/>
          </a:bodyPr>
          <a:lstStyle/>
          <a:p>
            <a:r>
              <a:rPr lang="en-US" i="1" dirty="0">
                <a:solidFill>
                  <a:schemeClr val="tx2"/>
                </a:solidFill>
              </a:rPr>
              <a:t>Primarily autonomic, neurologic, and gastrointestinal systems are impacted</a:t>
            </a:r>
          </a:p>
        </p:txBody>
      </p:sp>
      <p:sp>
        <p:nvSpPr>
          <p:cNvPr id="17" name="Right Brace 16">
            <a:extLst>
              <a:ext uri="{FF2B5EF4-FFF2-40B4-BE49-F238E27FC236}">
                <a16:creationId xmlns:a16="http://schemas.microsoft.com/office/drawing/2014/main" id="{BC679DC2-D5B8-4C26-AC54-89BDA5655F5C}"/>
              </a:ext>
            </a:extLst>
          </p:cNvPr>
          <p:cNvSpPr/>
          <p:nvPr/>
        </p:nvSpPr>
        <p:spPr>
          <a:xfrm>
            <a:off x="3993331" y="5098475"/>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ight Brace 18">
            <a:extLst>
              <a:ext uri="{FF2B5EF4-FFF2-40B4-BE49-F238E27FC236}">
                <a16:creationId xmlns:a16="http://schemas.microsoft.com/office/drawing/2014/main" id="{5A3DF6D6-5DCA-4965-A788-3B9806F1F742}"/>
              </a:ext>
            </a:extLst>
          </p:cNvPr>
          <p:cNvSpPr/>
          <p:nvPr/>
        </p:nvSpPr>
        <p:spPr>
          <a:xfrm>
            <a:off x="4167775" y="2037119"/>
            <a:ext cx="225974" cy="135746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ight Brace 20">
            <a:extLst>
              <a:ext uri="{FF2B5EF4-FFF2-40B4-BE49-F238E27FC236}">
                <a16:creationId xmlns:a16="http://schemas.microsoft.com/office/drawing/2014/main" id="{578AC51D-5994-41D7-990B-2AD9B82E29B0}"/>
              </a:ext>
            </a:extLst>
          </p:cNvPr>
          <p:cNvSpPr/>
          <p:nvPr/>
        </p:nvSpPr>
        <p:spPr>
          <a:xfrm>
            <a:off x="3429135" y="4227090"/>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Right Brace 22">
            <a:extLst>
              <a:ext uri="{FF2B5EF4-FFF2-40B4-BE49-F238E27FC236}">
                <a16:creationId xmlns:a16="http://schemas.microsoft.com/office/drawing/2014/main" id="{D99FC62F-5F1A-4352-97AA-3AC8C073E405}"/>
              </a:ext>
            </a:extLst>
          </p:cNvPr>
          <p:cNvSpPr/>
          <p:nvPr/>
        </p:nvSpPr>
        <p:spPr>
          <a:xfrm>
            <a:off x="3344464" y="3841521"/>
            <a:ext cx="114987" cy="2350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Left Brace 27">
            <a:extLst>
              <a:ext uri="{FF2B5EF4-FFF2-40B4-BE49-F238E27FC236}">
                <a16:creationId xmlns:a16="http://schemas.microsoft.com/office/drawing/2014/main" id="{CE92BEDC-9E0F-4341-8E43-429DB8BC1D0E}"/>
              </a:ext>
            </a:extLst>
          </p:cNvPr>
          <p:cNvSpPr/>
          <p:nvPr/>
        </p:nvSpPr>
        <p:spPr>
          <a:xfrm>
            <a:off x="8141857" y="2180169"/>
            <a:ext cx="96888" cy="42714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Left Brace 28">
            <a:extLst>
              <a:ext uri="{FF2B5EF4-FFF2-40B4-BE49-F238E27FC236}">
                <a16:creationId xmlns:a16="http://schemas.microsoft.com/office/drawing/2014/main" id="{AAB58524-1AB5-4EAD-8308-F31B191391A6}"/>
              </a:ext>
            </a:extLst>
          </p:cNvPr>
          <p:cNvSpPr/>
          <p:nvPr/>
        </p:nvSpPr>
        <p:spPr>
          <a:xfrm>
            <a:off x="8083297" y="2937381"/>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Left Brace 29">
            <a:extLst>
              <a:ext uri="{FF2B5EF4-FFF2-40B4-BE49-F238E27FC236}">
                <a16:creationId xmlns:a16="http://schemas.microsoft.com/office/drawing/2014/main" id="{3A2F7369-C4DF-4391-98A2-0A86FD6399A6}"/>
              </a:ext>
            </a:extLst>
          </p:cNvPr>
          <p:cNvSpPr/>
          <p:nvPr/>
        </p:nvSpPr>
        <p:spPr>
          <a:xfrm>
            <a:off x="8083297" y="4175691"/>
            <a:ext cx="155448" cy="110876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8598FD3E-0AED-43F6-8549-5939E99EA6D9}"/>
              </a:ext>
            </a:extLst>
          </p:cNvPr>
          <p:cNvCxnSpPr/>
          <p:nvPr/>
        </p:nvCxnSpPr>
        <p:spPr>
          <a:xfrm>
            <a:off x="4393749" y="3005847"/>
            <a:ext cx="1569306" cy="457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C6573E3-03B2-4414-A9CB-43373813411C}"/>
              </a:ext>
            </a:extLst>
          </p:cNvPr>
          <p:cNvCxnSpPr>
            <a:cxnSpLocks/>
          </p:cNvCxnSpPr>
          <p:nvPr/>
        </p:nvCxnSpPr>
        <p:spPr>
          <a:xfrm>
            <a:off x="3778903" y="3959157"/>
            <a:ext cx="24078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8A5EF5B-85B1-48E3-A5E7-FFE537ED4210}"/>
              </a:ext>
            </a:extLst>
          </p:cNvPr>
          <p:cNvCxnSpPr>
            <a:stCxn id="10" idx="3"/>
          </p:cNvCxnSpPr>
          <p:nvPr/>
        </p:nvCxnSpPr>
        <p:spPr>
          <a:xfrm flipV="1">
            <a:off x="3778903" y="4076616"/>
            <a:ext cx="2602442" cy="548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189CAB5-457A-4815-AD28-5F9FE50DEF57}"/>
              </a:ext>
            </a:extLst>
          </p:cNvPr>
          <p:cNvCxnSpPr/>
          <p:nvPr/>
        </p:nvCxnSpPr>
        <p:spPr>
          <a:xfrm flipV="1">
            <a:off x="4280762" y="4484451"/>
            <a:ext cx="1906029" cy="1177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5B6242B-8541-4F45-9A47-3098A0A2BDAF}"/>
              </a:ext>
            </a:extLst>
          </p:cNvPr>
          <p:cNvCxnSpPr/>
          <p:nvPr/>
        </p:nvCxnSpPr>
        <p:spPr>
          <a:xfrm flipH="1">
            <a:off x="6381345" y="2493206"/>
            <a:ext cx="1701952" cy="935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6648054-08F2-4581-A653-1AF197EDDD61}"/>
              </a:ext>
            </a:extLst>
          </p:cNvPr>
          <p:cNvCxnSpPr/>
          <p:nvPr/>
        </p:nvCxnSpPr>
        <p:spPr>
          <a:xfrm flipH="1">
            <a:off x="6438789" y="3429000"/>
            <a:ext cx="1412713"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2A17C79-024D-4D2E-9371-D22E15F8BFF5}"/>
              </a:ext>
            </a:extLst>
          </p:cNvPr>
          <p:cNvCxnSpPr/>
          <p:nvPr/>
        </p:nvCxnSpPr>
        <p:spPr>
          <a:xfrm flipH="1" flipV="1">
            <a:off x="6508413" y="4301671"/>
            <a:ext cx="1419436" cy="428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82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A98E-80F6-4015-BDE5-421D75226F9E}"/>
              </a:ext>
            </a:extLst>
          </p:cNvPr>
          <p:cNvSpPr>
            <a:spLocks noGrp="1"/>
          </p:cNvSpPr>
          <p:nvPr>
            <p:ph type="title"/>
          </p:nvPr>
        </p:nvSpPr>
        <p:spPr/>
        <p:txBody>
          <a:bodyPr>
            <a:normAutofit fontScale="90000"/>
          </a:bodyPr>
          <a:lstStyle/>
          <a:p>
            <a:r>
              <a:rPr lang="en-US" dirty="0"/>
              <a:t>Presentation</a:t>
            </a:r>
            <a:br>
              <a:rPr lang="en-US" dirty="0"/>
            </a:br>
            <a:r>
              <a:rPr lang="en-US" dirty="0"/>
              <a:t>Neonatal Opioid Withdrawal Syndrome</a:t>
            </a:r>
          </a:p>
        </p:txBody>
      </p:sp>
      <p:sp>
        <p:nvSpPr>
          <p:cNvPr id="4" name="Slide Number Placeholder 3">
            <a:extLst>
              <a:ext uri="{FF2B5EF4-FFF2-40B4-BE49-F238E27FC236}">
                <a16:creationId xmlns:a16="http://schemas.microsoft.com/office/drawing/2014/main" id="{C1065E4F-FF19-469E-8FF8-50265C544ECD}"/>
              </a:ext>
            </a:extLst>
          </p:cNvPr>
          <p:cNvSpPr>
            <a:spLocks noGrp="1"/>
          </p:cNvSpPr>
          <p:nvPr>
            <p:ph type="sldNum" sz="quarter" idx="12"/>
          </p:nvPr>
        </p:nvSpPr>
        <p:spPr/>
        <p:txBody>
          <a:bodyPr/>
          <a:lstStyle/>
          <a:p>
            <a:fld id="{1EFCB517-D5EF-5E4E-9D14-F025FF44EDC6}" type="slidenum">
              <a:rPr lang="en-US" smtClean="0"/>
              <a:pPr/>
              <a:t>9</a:t>
            </a:fld>
            <a:endParaRPr lang="en-US" dirty="0"/>
          </a:p>
        </p:txBody>
      </p:sp>
      <p:graphicFrame>
        <p:nvGraphicFramePr>
          <p:cNvPr id="7" name="Refers to medical issues associated with drug withdrawal in newborns due to exposure to opioids or other drugs, in the context of in utero exposure…">
            <a:extLst>
              <a:ext uri="{FF2B5EF4-FFF2-40B4-BE49-F238E27FC236}">
                <a16:creationId xmlns:a16="http://schemas.microsoft.com/office/drawing/2014/main" id="{3EC58297-1038-44EE-AFC1-54F8B1B92179}"/>
              </a:ext>
            </a:extLst>
          </p:cNvPr>
          <p:cNvGraphicFramePr>
            <a:graphicFrameLocks noGrp="1"/>
          </p:cNvGraphicFramePr>
          <p:nvPr>
            <p:ph idx="1"/>
            <p:extLst>
              <p:ext uri="{D42A27DB-BD31-4B8C-83A1-F6EECF244321}">
                <p14:modId xmlns:p14="http://schemas.microsoft.com/office/powerpoint/2010/main" val="4268948369"/>
              </p:ext>
            </p:extLst>
          </p:nvPr>
        </p:nvGraphicFramePr>
        <p:xfrm>
          <a:off x="893763" y="1825625"/>
          <a:ext cx="10506075" cy="424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012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fers to medical issues associated with drug withdrawal in newborns due to exposure to opioids or other drugs, in the context of in utero exposure…"/>
          <p:cNvSpPr txBox="1">
            <a:spLocks/>
          </p:cNvSpPr>
          <p:nvPr/>
        </p:nvSpPr>
        <p:spPr>
          <a:xfrm>
            <a:off x="1400783" y="1828801"/>
            <a:ext cx="10087583" cy="3200401"/>
          </a:xfrm>
          <a:prstGeom prst="rect">
            <a:avLst/>
          </a:prstGeom>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lvl="1">
              <a:buFont typeface="Arial" panose="020B0604020202020204" pitchFamily="34" charset="0"/>
              <a:buChar char="•"/>
            </a:pPr>
            <a:r>
              <a:rPr lang="en-US" sz="2400" dirty="0"/>
              <a:t>NOWS is evaluated using the </a:t>
            </a:r>
            <a:r>
              <a:rPr lang="en-US" sz="2400" b="1" dirty="0">
                <a:solidFill>
                  <a:schemeClr val="accent1"/>
                </a:solidFill>
              </a:rPr>
              <a:t>Finnegan NAS Scoring System (FNASS)</a:t>
            </a:r>
            <a:r>
              <a:rPr lang="en-US" sz="2400" dirty="0"/>
              <a:t>, </a:t>
            </a:r>
            <a:r>
              <a:rPr lang="en-US" sz="2400" i="1" dirty="0"/>
              <a:t>which at one point, 95% of institutions utilized.</a:t>
            </a:r>
            <a:r>
              <a:rPr lang="en-US" sz="2400" dirty="0"/>
              <a:t> It includes </a:t>
            </a:r>
            <a:r>
              <a:rPr lang="en-US" sz="2400" b="1" dirty="0"/>
              <a:t>21 items</a:t>
            </a:r>
            <a:r>
              <a:rPr lang="en-US" sz="2400" dirty="0"/>
              <a:t>, weighted dependent on severity.</a:t>
            </a:r>
          </a:p>
          <a:p>
            <a:pPr lvl="1">
              <a:buFont typeface="Arial" panose="020B0604020202020204" pitchFamily="34" charset="0"/>
              <a:buChar char="•"/>
            </a:pPr>
            <a:r>
              <a:rPr lang="en-US" sz="2400" dirty="0"/>
              <a:t>FNASS has never been validated despite wide acceptance and does not focus on how symptoms affect ability of newborn to function.</a:t>
            </a:r>
          </a:p>
          <a:p>
            <a:pPr lvl="1">
              <a:buFont typeface="Arial" panose="020B0604020202020204" pitchFamily="34" charset="0"/>
              <a:buChar char="•"/>
            </a:pPr>
            <a:r>
              <a:rPr lang="en-US" sz="2400" dirty="0"/>
              <a:t>Treatment was focused on pharmacology versus first-line non-pharmacologic intervention.</a:t>
            </a:r>
          </a:p>
        </p:txBody>
      </p:sp>
      <p:sp>
        <p:nvSpPr>
          <p:cNvPr id="5" name="Title 3">
            <a:extLst>
              <a:ext uri="{FF2B5EF4-FFF2-40B4-BE49-F238E27FC236}">
                <a16:creationId xmlns:a16="http://schemas.microsoft.com/office/drawing/2014/main" id="{46D61613-9D84-449F-B2BF-7D6B7DD4EEFC}"/>
              </a:ext>
            </a:extLst>
          </p:cNvPr>
          <p:cNvSpPr txBox="1">
            <a:spLocks/>
          </p:cNvSpPr>
          <p:nvPr/>
        </p:nvSpPr>
        <p:spPr>
          <a:xfrm>
            <a:off x="1027890" y="530157"/>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2800" dirty="0">
                <a:solidFill>
                  <a:schemeClr val="accent1"/>
                </a:solidFill>
                <a:latin typeface="Arial" panose="020B0604020202020204" pitchFamily="34" charset="0"/>
                <a:cs typeface="Arial" panose="020B0604020202020204" pitchFamily="34" charset="0"/>
              </a:rPr>
              <a:t>TRADITIONAL EVALUATION &amp; TREATMENT</a:t>
            </a:r>
            <a:br>
              <a:rPr lang="en-US" sz="2800" dirty="0">
                <a:solidFill>
                  <a:schemeClr val="accent1"/>
                </a:solidFill>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Neonatal Opioid Withdrawal Syndrome</a:t>
            </a:r>
            <a:endParaRPr lang="en-US" sz="28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810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7B6D-2E4F-438D-BAC9-AE96C26601F0}"/>
              </a:ext>
            </a:extLst>
          </p:cNvPr>
          <p:cNvSpPr>
            <a:spLocks noGrp="1"/>
          </p:cNvSpPr>
          <p:nvPr>
            <p:ph type="title"/>
          </p:nvPr>
        </p:nvSpPr>
        <p:spPr/>
        <p:txBody>
          <a:bodyPr/>
          <a:lstStyle/>
          <a:p>
            <a:r>
              <a:rPr lang="en-US" dirty="0"/>
              <a:t>Eat-sleep-console: Why Change?</a:t>
            </a:r>
          </a:p>
        </p:txBody>
      </p:sp>
      <p:sp>
        <p:nvSpPr>
          <p:cNvPr id="4" name="Slide Number Placeholder 3">
            <a:extLst>
              <a:ext uri="{FF2B5EF4-FFF2-40B4-BE49-F238E27FC236}">
                <a16:creationId xmlns:a16="http://schemas.microsoft.com/office/drawing/2014/main" id="{9CA172C3-6BE1-4237-9922-3F8700412BE8}"/>
              </a:ext>
            </a:extLst>
          </p:cNvPr>
          <p:cNvSpPr>
            <a:spLocks noGrp="1"/>
          </p:cNvSpPr>
          <p:nvPr>
            <p:ph type="sldNum" sz="quarter" idx="12"/>
          </p:nvPr>
        </p:nvSpPr>
        <p:spPr/>
        <p:txBody>
          <a:bodyPr/>
          <a:lstStyle/>
          <a:p>
            <a:fld id="{1EFCB517-D5EF-5E4E-9D14-F025FF44EDC6}" type="slidenum">
              <a:rPr lang="en-US" smtClean="0"/>
              <a:pPr/>
              <a:t>11</a:t>
            </a:fld>
            <a:endParaRPr lang="en-US" dirty="0"/>
          </a:p>
        </p:txBody>
      </p:sp>
      <p:pic>
        <p:nvPicPr>
          <p:cNvPr id="5" name="Content Placeholder 4" descr="A picture containing text, indoor, screenshot&#10;&#10;Description automatically generated">
            <a:extLst>
              <a:ext uri="{FF2B5EF4-FFF2-40B4-BE49-F238E27FC236}">
                <a16:creationId xmlns:a16="http://schemas.microsoft.com/office/drawing/2014/main" id="{0DC5CC0F-6FB1-4D69-A352-14CD9F935F32}"/>
              </a:ext>
            </a:extLst>
          </p:cNvPr>
          <p:cNvPicPr>
            <a:picLocks noGrp="1" noChangeAspect="1"/>
          </p:cNvPicPr>
          <p:nvPr>
            <p:ph idx="1"/>
          </p:nvPr>
        </p:nvPicPr>
        <p:blipFill>
          <a:blip r:embed="rId2"/>
          <a:stretch>
            <a:fillRect/>
          </a:stretch>
        </p:blipFill>
        <p:spPr>
          <a:xfrm>
            <a:off x="980861" y="2851915"/>
            <a:ext cx="5776620" cy="2198451"/>
          </a:xfrm>
          <a:prstGeom prst="rect">
            <a:avLst/>
          </a:prstGeom>
          <a:ln>
            <a:solidFill>
              <a:schemeClr val="accent4"/>
            </a:solidFill>
          </a:ln>
        </p:spPr>
      </p:pic>
      <p:sp>
        <p:nvSpPr>
          <p:cNvPr id="6" name="Rectangle 5">
            <a:extLst>
              <a:ext uri="{FF2B5EF4-FFF2-40B4-BE49-F238E27FC236}">
                <a16:creationId xmlns:a16="http://schemas.microsoft.com/office/drawing/2014/main" id="{889E83AE-EA3E-4BEE-8434-5841B980A59D}"/>
              </a:ext>
            </a:extLst>
          </p:cNvPr>
          <p:cNvSpPr/>
          <p:nvPr/>
        </p:nvSpPr>
        <p:spPr>
          <a:xfrm>
            <a:off x="7590817" y="1921154"/>
            <a:ext cx="4082374" cy="4052520"/>
          </a:xfrm>
          <a:prstGeom prst="rect">
            <a:avLst/>
          </a:prstGeom>
          <a:ln>
            <a:solidFill>
              <a:schemeClr val="accent1"/>
            </a:solidFill>
          </a:ln>
        </p:spPr>
        <p:txBody>
          <a:bodyPr wrap="square">
            <a:spAutoFit/>
          </a:bodyPr>
          <a:lstStyle/>
          <a:p>
            <a:pPr defTabSz="386097">
              <a:spcBef>
                <a:spcPts val="1828"/>
              </a:spcBef>
              <a:defRPr sz="3196"/>
            </a:pPr>
            <a:r>
              <a:rPr lang="en-US" sz="2667" b="1" dirty="0">
                <a:solidFill>
                  <a:schemeClr val="accent1"/>
                </a:solidFill>
              </a:rPr>
              <a:t>n=1377 infants</a:t>
            </a:r>
          </a:p>
          <a:p>
            <a:pPr defTabSz="386097">
              <a:spcBef>
                <a:spcPts val="1828"/>
              </a:spcBef>
              <a:defRPr sz="3196"/>
            </a:pPr>
            <a:r>
              <a:rPr lang="en-US" sz="2667" b="1" dirty="0">
                <a:solidFill>
                  <a:schemeClr val="accent1"/>
                </a:solidFill>
              </a:rPr>
              <a:t>July 2016 to June 2017</a:t>
            </a:r>
          </a:p>
          <a:p>
            <a:pPr defTabSz="386097">
              <a:spcBef>
                <a:spcPts val="1828"/>
              </a:spcBef>
              <a:defRPr sz="3196"/>
            </a:pPr>
            <a:r>
              <a:rPr lang="en-US" sz="2667" b="1" dirty="0">
                <a:solidFill>
                  <a:schemeClr val="accent1"/>
                </a:solidFill>
              </a:rPr>
              <a:t>&gt;36 weeks gestation</a:t>
            </a:r>
          </a:p>
          <a:p>
            <a:pPr defTabSz="386097">
              <a:spcBef>
                <a:spcPts val="1828"/>
              </a:spcBef>
              <a:defRPr sz="3196"/>
            </a:pPr>
            <a:r>
              <a:rPr lang="en-US" sz="2667" b="1" dirty="0">
                <a:solidFill>
                  <a:schemeClr val="accent1"/>
                </a:solidFill>
              </a:rPr>
              <a:t>30 participating hospitals</a:t>
            </a:r>
          </a:p>
          <a:p>
            <a:pPr defTabSz="386097">
              <a:spcBef>
                <a:spcPts val="1828"/>
              </a:spcBef>
              <a:defRPr sz="3196"/>
            </a:pPr>
            <a:r>
              <a:rPr lang="en-US" sz="2667" b="1" dirty="0">
                <a:solidFill>
                  <a:schemeClr val="accent1"/>
                </a:solidFill>
              </a:rPr>
              <a:t>Results show:</a:t>
            </a:r>
          </a:p>
          <a:p>
            <a:pPr marL="342900" indent="-342900" defTabSz="386097">
              <a:buFont typeface="Arial" panose="020B0604020202020204" pitchFamily="34" charset="0"/>
              <a:buChar char="•"/>
              <a:defRPr sz="3196"/>
            </a:pPr>
            <a:r>
              <a:rPr lang="en-US" sz="2133" b="1" dirty="0">
                <a:solidFill>
                  <a:schemeClr val="accent1"/>
                </a:solidFill>
              </a:rPr>
              <a:t>Variation in care in all 3 domains</a:t>
            </a:r>
            <a:r>
              <a:rPr lang="en-US" sz="267" b="1" dirty="0">
                <a:solidFill>
                  <a:schemeClr val="accent1"/>
                </a:solidFill>
              </a:rPr>
              <a:t>.   </a:t>
            </a:r>
          </a:p>
          <a:p>
            <a:pPr marL="342900" indent="-342900" defTabSz="386097">
              <a:buFont typeface="Arial" panose="020B0604020202020204" pitchFamily="34" charset="0"/>
              <a:buChar char="•"/>
              <a:defRPr sz="3196"/>
            </a:pPr>
            <a:r>
              <a:rPr lang="en-US" sz="2133" b="1" dirty="0">
                <a:solidFill>
                  <a:schemeClr val="accent1"/>
                </a:solidFill>
              </a:rPr>
              <a:t>Need for standardization</a:t>
            </a:r>
          </a:p>
        </p:txBody>
      </p:sp>
    </p:spTree>
    <p:extLst>
      <p:ext uri="{BB962C8B-B14F-4D97-AF65-F5344CB8AC3E}">
        <p14:creationId xmlns:p14="http://schemas.microsoft.com/office/powerpoint/2010/main" val="254660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EEAF6-E919-4EBF-B710-F85DBBF9BF22}"/>
              </a:ext>
            </a:extLst>
          </p:cNvPr>
          <p:cNvSpPr>
            <a:spLocks noGrp="1"/>
          </p:cNvSpPr>
          <p:nvPr>
            <p:ph type="title"/>
          </p:nvPr>
        </p:nvSpPr>
        <p:spPr/>
        <p:txBody>
          <a:bodyPr/>
          <a:lstStyle/>
          <a:p>
            <a:r>
              <a:rPr lang="en-US" dirty="0">
                <a:solidFill>
                  <a:schemeClr val="accent1"/>
                </a:solidFill>
              </a:rPr>
              <a:t>Eat-sleep-console: Why Change?</a:t>
            </a:r>
          </a:p>
        </p:txBody>
      </p:sp>
      <p:sp>
        <p:nvSpPr>
          <p:cNvPr id="3" name="Content Placeholder 2">
            <a:extLst>
              <a:ext uri="{FF2B5EF4-FFF2-40B4-BE49-F238E27FC236}">
                <a16:creationId xmlns:a16="http://schemas.microsoft.com/office/drawing/2014/main" id="{E4D79EBF-2F7B-42CE-BBE7-5741DB54D18C}"/>
              </a:ext>
            </a:extLst>
          </p:cNvPr>
          <p:cNvSpPr>
            <a:spLocks noGrp="1"/>
          </p:cNvSpPr>
          <p:nvPr>
            <p:ph idx="1"/>
          </p:nvPr>
        </p:nvSpPr>
        <p:spPr/>
        <p:txBody>
          <a:bodyPr>
            <a:normAutofit lnSpcReduction="10000"/>
          </a:bodyPr>
          <a:lstStyle/>
          <a:p>
            <a:pPr marL="380990" indent="-380990" defTabSz="386097">
              <a:spcBef>
                <a:spcPts val="1828"/>
              </a:spcBef>
              <a:buFont typeface="Wingdings" panose="05000000000000000000" pitchFamily="2" charset="2"/>
              <a:buChar char="Ø"/>
              <a:defRPr sz="3196"/>
            </a:pPr>
            <a:r>
              <a:rPr lang="en-US" dirty="0">
                <a:latin typeface="Happy Monkey" panose="020B0604020202020204" charset="0"/>
              </a:rPr>
              <a:t>The more variation there is to care, the more opportunity there is for failure</a:t>
            </a:r>
          </a:p>
          <a:p>
            <a:pPr marL="380990" indent="-380990" defTabSz="386097">
              <a:spcBef>
                <a:spcPts val="1828"/>
              </a:spcBef>
              <a:buFont typeface="Wingdings" panose="05000000000000000000" pitchFamily="2" charset="2"/>
              <a:buChar char="Ø"/>
              <a:defRPr sz="3196"/>
            </a:pPr>
            <a:r>
              <a:rPr lang="en-US" dirty="0">
                <a:latin typeface="Happy Monkey" panose="020B0604020202020204" charset="0"/>
              </a:rPr>
              <a:t>The more complex the pathway to care, the more opportunity there is for errors</a:t>
            </a:r>
          </a:p>
          <a:p>
            <a:pPr marL="380990" indent="-380990" defTabSz="386097">
              <a:spcBef>
                <a:spcPts val="1828"/>
              </a:spcBef>
              <a:buFont typeface="Wingdings" panose="05000000000000000000" pitchFamily="2" charset="2"/>
              <a:buChar char="Ø"/>
              <a:defRPr sz="3196"/>
            </a:pPr>
            <a:r>
              <a:rPr lang="en-US" dirty="0">
                <a:latin typeface="Happy Monkey" panose="020B0604020202020204" charset="0"/>
              </a:rPr>
              <a:t>Simplification, decreases in variation, and improved standards lead to better outcomes and better value in patient care</a:t>
            </a:r>
          </a:p>
          <a:p>
            <a:endParaRPr lang="en-US" dirty="0"/>
          </a:p>
        </p:txBody>
      </p:sp>
      <p:sp>
        <p:nvSpPr>
          <p:cNvPr id="4" name="Slide Number Placeholder 3">
            <a:extLst>
              <a:ext uri="{FF2B5EF4-FFF2-40B4-BE49-F238E27FC236}">
                <a16:creationId xmlns:a16="http://schemas.microsoft.com/office/drawing/2014/main" id="{FE92E651-377D-457F-B2EF-281DC5C5C771}"/>
              </a:ext>
            </a:extLst>
          </p:cNvPr>
          <p:cNvSpPr>
            <a:spLocks noGrp="1"/>
          </p:cNvSpPr>
          <p:nvPr>
            <p:ph type="sldNum" sz="quarter" idx="12"/>
          </p:nvPr>
        </p:nvSpPr>
        <p:spPr/>
        <p:txBody>
          <a:bodyPr/>
          <a:lstStyle/>
          <a:p>
            <a:fld id="{1EFCB517-D5EF-5E4E-9D14-F025FF44EDC6}" type="slidenum">
              <a:rPr lang="en-US" smtClean="0"/>
              <a:pPr/>
              <a:t>12</a:t>
            </a:fld>
            <a:endParaRPr lang="en-US" dirty="0"/>
          </a:p>
        </p:txBody>
      </p:sp>
    </p:spTree>
    <p:extLst>
      <p:ext uri="{BB962C8B-B14F-4D97-AF65-F5344CB8AC3E}">
        <p14:creationId xmlns:p14="http://schemas.microsoft.com/office/powerpoint/2010/main" val="304117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0B78C-F97C-456C-AAC7-36C207BE8B95}"/>
              </a:ext>
            </a:extLst>
          </p:cNvPr>
          <p:cNvSpPr>
            <a:spLocks noGrp="1"/>
          </p:cNvSpPr>
          <p:nvPr>
            <p:ph type="title"/>
          </p:nvPr>
        </p:nvSpPr>
        <p:spPr/>
        <p:txBody>
          <a:bodyPr/>
          <a:lstStyle/>
          <a:p>
            <a:r>
              <a:rPr lang="en-US" dirty="0"/>
              <a:t>Treatment Variations</a:t>
            </a:r>
          </a:p>
        </p:txBody>
      </p:sp>
      <p:sp>
        <p:nvSpPr>
          <p:cNvPr id="3" name="Content Placeholder 2">
            <a:extLst>
              <a:ext uri="{FF2B5EF4-FFF2-40B4-BE49-F238E27FC236}">
                <a16:creationId xmlns:a16="http://schemas.microsoft.com/office/drawing/2014/main" id="{8DA36E79-5561-418B-B0E2-CECB3D9E2DA7}"/>
              </a:ext>
            </a:extLst>
          </p:cNvPr>
          <p:cNvSpPr>
            <a:spLocks noGrp="1"/>
          </p:cNvSpPr>
          <p:nvPr>
            <p:ph idx="1"/>
          </p:nvPr>
        </p:nvSpPr>
        <p:spPr/>
        <p:txBody>
          <a:bodyPr>
            <a:normAutofit/>
          </a:bodyPr>
          <a:lstStyle/>
          <a:p>
            <a:pPr marL="848880" indent="-457189" defTabSz="514795">
              <a:lnSpc>
                <a:spcPct val="120000"/>
              </a:lnSpc>
              <a:defRPr sz="3196"/>
            </a:pPr>
            <a:r>
              <a:rPr lang="en-US" sz="2667" dirty="0">
                <a:latin typeface="+mn-lt"/>
              </a:rPr>
              <a:t>Currently, there is no way to accurately predict the severity of NOWS expression in any given infant. </a:t>
            </a:r>
          </a:p>
          <a:p>
            <a:pPr marL="848880" indent="-457189" defTabSz="514795">
              <a:lnSpc>
                <a:spcPct val="120000"/>
              </a:lnSpc>
              <a:defRPr sz="3196"/>
            </a:pPr>
            <a:r>
              <a:rPr lang="en-US" sz="2667" dirty="0">
                <a:latin typeface="+mn-lt"/>
              </a:rPr>
              <a:t>NOWS is typically associated with maternal use or misuse of opioids (heroin, prescription painkillers), or with medication assisted treatment protocols.</a:t>
            </a:r>
          </a:p>
          <a:p>
            <a:pPr marL="1306080" lvl="1" indent="-457189" defTabSz="514795">
              <a:lnSpc>
                <a:spcPct val="120000"/>
              </a:lnSpc>
              <a:defRPr sz="3196"/>
            </a:pPr>
            <a:r>
              <a:rPr lang="en-US" sz="2467" dirty="0">
                <a:solidFill>
                  <a:schemeClr val="accent6"/>
                </a:solidFill>
                <a:latin typeface="+mn-lt"/>
              </a:rPr>
              <a:t>Methadone or Buprenorphine-Naloxone</a:t>
            </a:r>
            <a:endParaRPr lang="en-US" dirty="0">
              <a:latin typeface="+mn-lt"/>
            </a:endParaRPr>
          </a:p>
        </p:txBody>
      </p:sp>
      <p:sp>
        <p:nvSpPr>
          <p:cNvPr id="4" name="Slide Number Placeholder 3">
            <a:extLst>
              <a:ext uri="{FF2B5EF4-FFF2-40B4-BE49-F238E27FC236}">
                <a16:creationId xmlns:a16="http://schemas.microsoft.com/office/drawing/2014/main" id="{8B85F486-0C89-495B-A5CE-CE3AD644782D}"/>
              </a:ext>
            </a:extLst>
          </p:cNvPr>
          <p:cNvSpPr>
            <a:spLocks noGrp="1"/>
          </p:cNvSpPr>
          <p:nvPr>
            <p:ph type="sldNum" sz="quarter" idx="12"/>
          </p:nvPr>
        </p:nvSpPr>
        <p:spPr/>
        <p:txBody>
          <a:bodyPr/>
          <a:lstStyle/>
          <a:p>
            <a:fld id="{1EFCB517-D5EF-5E4E-9D14-F025FF44EDC6}" type="slidenum">
              <a:rPr lang="en-US" smtClean="0"/>
              <a:pPr/>
              <a:t>13</a:t>
            </a:fld>
            <a:endParaRPr lang="en-US" dirty="0"/>
          </a:p>
        </p:txBody>
      </p:sp>
    </p:spTree>
    <p:extLst>
      <p:ext uri="{BB962C8B-B14F-4D97-AF65-F5344CB8AC3E}">
        <p14:creationId xmlns:p14="http://schemas.microsoft.com/office/powerpoint/2010/main" val="4166046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7E91F-1E90-4931-B97E-3FFA32A5B3E8}"/>
              </a:ext>
            </a:extLst>
          </p:cNvPr>
          <p:cNvSpPr>
            <a:spLocks noGrp="1"/>
          </p:cNvSpPr>
          <p:nvPr>
            <p:ph type="title"/>
          </p:nvPr>
        </p:nvSpPr>
        <p:spPr>
          <a:xfrm>
            <a:off x="894521" y="785812"/>
            <a:ext cx="10505661" cy="1044645"/>
          </a:xfrm>
        </p:spPr>
        <p:txBody>
          <a:bodyPr>
            <a:normAutofit fontScale="90000"/>
          </a:bodyPr>
          <a:lstStyle/>
          <a:p>
            <a:r>
              <a:rPr lang="en-US" sz="3600" dirty="0">
                <a:solidFill>
                  <a:schemeClr val="accent1"/>
                </a:solidFill>
              </a:rPr>
              <a:t>NOVEL APPROACH</a:t>
            </a:r>
            <a:br>
              <a:rPr lang="en-US" sz="3600" dirty="0">
                <a:solidFill>
                  <a:schemeClr val="accent1"/>
                </a:solidFill>
              </a:rPr>
            </a:br>
            <a:r>
              <a:rPr lang="en-US" sz="3600" dirty="0">
                <a:solidFill>
                  <a:schemeClr val="accent1"/>
                </a:solidFill>
              </a:rPr>
              <a:t>Eat, Sleep, Console </a:t>
            </a:r>
            <a:r>
              <a:rPr lang="en-US" dirty="0">
                <a:solidFill>
                  <a:srgbClr val="FFFFFF"/>
                </a:solidFill>
              </a:rPr>
              <a:t>(ESC)</a:t>
            </a:r>
            <a:br>
              <a:rPr lang="en-US" dirty="0">
                <a:solidFill>
                  <a:srgbClr val="FFFFFF"/>
                </a:solidFill>
              </a:rPr>
            </a:br>
            <a:endParaRPr lang="en-US" dirty="0"/>
          </a:p>
        </p:txBody>
      </p:sp>
      <p:sp>
        <p:nvSpPr>
          <p:cNvPr id="4" name="Slide Number Placeholder 3">
            <a:extLst>
              <a:ext uri="{FF2B5EF4-FFF2-40B4-BE49-F238E27FC236}">
                <a16:creationId xmlns:a16="http://schemas.microsoft.com/office/drawing/2014/main" id="{F2260C16-7DF5-44FD-A42D-19D2A4CC79E7}"/>
              </a:ext>
            </a:extLst>
          </p:cNvPr>
          <p:cNvSpPr>
            <a:spLocks noGrp="1"/>
          </p:cNvSpPr>
          <p:nvPr>
            <p:ph type="sldNum" sz="quarter" idx="12"/>
          </p:nvPr>
        </p:nvSpPr>
        <p:spPr/>
        <p:txBody>
          <a:bodyPr/>
          <a:lstStyle/>
          <a:p>
            <a:fld id="{1EFCB517-D5EF-5E4E-9D14-F025FF44EDC6}" type="slidenum">
              <a:rPr lang="en-US" smtClean="0"/>
              <a:pPr/>
              <a:t>14</a:t>
            </a:fld>
            <a:endParaRPr lang="en-US" dirty="0"/>
          </a:p>
        </p:txBody>
      </p:sp>
      <p:graphicFrame>
        <p:nvGraphicFramePr>
          <p:cNvPr id="5" name="Refers to medical issues associated with drug withdrawal in newborns due to exposure to opioids or other drugs, in the context of in utero exposure…">
            <a:extLst>
              <a:ext uri="{FF2B5EF4-FFF2-40B4-BE49-F238E27FC236}">
                <a16:creationId xmlns:a16="http://schemas.microsoft.com/office/drawing/2014/main" id="{1C96415F-F5A8-430E-AE17-D0F7EC9F718D}"/>
              </a:ext>
            </a:extLst>
          </p:cNvPr>
          <p:cNvGraphicFramePr>
            <a:graphicFrameLocks noGrp="1"/>
          </p:cNvGraphicFramePr>
          <p:nvPr>
            <p:ph idx="1"/>
            <p:extLst>
              <p:ext uri="{D42A27DB-BD31-4B8C-83A1-F6EECF244321}">
                <p14:modId xmlns:p14="http://schemas.microsoft.com/office/powerpoint/2010/main" val="3871780757"/>
              </p:ext>
            </p:extLst>
          </p:nvPr>
        </p:nvGraphicFramePr>
        <p:xfrm>
          <a:off x="893763" y="1690687"/>
          <a:ext cx="10506075" cy="4381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0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fers to medical issues associated with drug withdrawal in newborns due to exposure to opioids or other drugs, in the context of in utero exposure…"/>
          <p:cNvSpPr txBox="1">
            <a:spLocks/>
          </p:cNvSpPr>
          <p:nvPr/>
        </p:nvSpPr>
        <p:spPr>
          <a:xfrm>
            <a:off x="1154348" y="1828799"/>
            <a:ext cx="9983822" cy="4435813"/>
          </a:xfrm>
          <a:prstGeom prst="rect">
            <a:avLst/>
          </a:prstGeom>
        </p:spPr>
        <p:txBody>
          <a:bodyPr vert="horz" lIns="91430" tIns="45716" rIns="91430" bIns="45716" rtlCol="0">
            <a:normAutofit fontScale="92500"/>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lvl="1">
              <a:buFont typeface="Arial" panose="020B0604020202020204" pitchFamily="34" charset="0"/>
              <a:buChar char="•"/>
            </a:pPr>
            <a:r>
              <a:rPr lang="en-US" sz="2400" dirty="0"/>
              <a:t>ESC assessments are be performed every 2-4 hours and timed with routine care.</a:t>
            </a:r>
          </a:p>
          <a:p>
            <a:pPr lvl="1">
              <a:buFont typeface="Arial" panose="020B0604020202020204" pitchFamily="34" charset="0"/>
              <a:buChar char="•"/>
            </a:pPr>
            <a:r>
              <a:rPr lang="en-US" sz="2400" dirty="0"/>
              <a:t>Assessments are initiated within 2 hours of birth and should continue for 4-7 days for newborns exposed to long-acting opioids (methadone, buprenorphine).</a:t>
            </a:r>
          </a:p>
          <a:p>
            <a:pPr lvl="1">
              <a:buFont typeface="Arial" panose="020B0604020202020204" pitchFamily="34" charset="0"/>
              <a:buChar char="•"/>
            </a:pPr>
            <a:r>
              <a:rPr lang="en-US" sz="2400" dirty="0"/>
              <a:t>Newborns exposed to long-acting opioids have longer LOS (e.g., 5-7 days). </a:t>
            </a:r>
          </a:p>
          <a:p>
            <a:pPr lvl="1">
              <a:buFont typeface="Arial" panose="020B0604020202020204" pitchFamily="34" charset="0"/>
              <a:buChar char="•"/>
            </a:pPr>
            <a:r>
              <a:rPr lang="en-US" sz="2400" dirty="0"/>
              <a:t>Newborns exposed to shorter acting substances may be discharged when discharge goals are met.</a:t>
            </a:r>
          </a:p>
          <a:p>
            <a:pPr lvl="1">
              <a:buFont typeface="Arial" panose="020B0604020202020204" pitchFamily="34" charset="0"/>
              <a:buChar char="•"/>
            </a:pPr>
            <a:r>
              <a:rPr lang="en-US" sz="2400" dirty="0"/>
              <a:t>For those newborns receiving pharmacotherapy in the NICU, assessments should continue for 24-48 hours after stopping the medications.</a:t>
            </a:r>
          </a:p>
          <a:p>
            <a:pPr lvl="1">
              <a:buFont typeface="Arial" panose="020B0604020202020204" pitchFamily="34" charset="0"/>
              <a:buChar char="•"/>
            </a:pPr>
            <a:endParaRPr lang="en-US" dirty="0"/>
          </a:p>
          <a:p>
            <a:pPr marL="355566" lvl="1" indent="0">
              <a:buNone/>
            </a:pPr>
            <a:endParaRPr lang="en-US" dirty="0"/>
          </a:p>
        </p:txBody>
      </p:sp>
      <p:sp>
        <p:nvSpPr>
          <p:cNvPr id="7" name="Title 3">
            <a:extLst>
              <a:ext uri="{FF2B5EF4-FFF2-40B4-BE49-F238E27FC236}">
                <a16:creationId xmlns:a16="http://schemas.microsoft.com/office/drawing/2014/main" id="{A44D2200-2C42-4EEA-A813-F58CA10E5A74}"/>
              </a:ext>
            </a:extLst>
          </p:cNvPr>
          <p:cNvSpPr txBox="1">
            <a:spLocks/>
          </p:cNvSpPr>
          <p:nvPr/>
        </p:nvSpPr>
        <p:spPr>
          <a:xfrm>
            <a:off x="1018161" y="4953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BASICS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327647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fers to medical issues associated with drug withdrawal in newborns due to exposure to opioids or other drugs, in the context of in utero exposure…"/>
          <p:cNvSpPr txBox="1">
            <a:spLocks/>
          </p:cNvSpPr>
          <p:nvPr/>
        </p:nvSpPr>
        <p:spPr>
          <a:xfrm>
            <a:off x="4724399" y="1828800"/>
            <a:ext cx="6160851" cy="3903472"/>
          </a:xfrm>
          <a:prstGeom prst="rect">
            <a:avLst/>
          </a:prstGeom>
        </p:spPr>
        <p:txBody>
          <a:bodyPr vert="horz" lIns="91430" tIns="45716" rIns="91430" bIns="45716" rtlCol="0">
            <a:normAutofit lnSpcReduction="10000"/>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solidFill>
                  <a:schemeClr val="accent1"/>
                </a:solidFill>
              </a:rPr>
              <a:t>Answer: Yes/No:</a:t>
            </a:r>
          </a:p>
          <a:p>
            <a:pPr marL="400050" lvl="1" indent="-163513">
              <a:buFont typeface="Arial" panose="020B0604020202020204" pitchFamily="34" charset="0"/>
              <a:buChar char="•"/>
            </a:pPr>
            <a:r>
              <a:rPr lang="en-US" sz="1800" b="1" dirty="0">
                <a:solidFill>
                  <a:schemeClr val="tx2"/>
                </a:solidFill>
              </a:rPr>
              <a:t>Eating:</a:t>
            </a:r>
            <a:br>
              <a:rPr lang="en-US" sz="1800" b="1" dirty="0">
                <a:solidFill>
                  <a:schemeClr val="tx2"/>
                </a:solidFill>
              </a:rPr>
            </a:br>
            <a:r>
              <a:rPr lang="en-US" sz="1800" dirty="0"/>
              <a:t>“Does the newborn have poor eating due to NOWS?” </a:t>
            </a:r>
          </a:p>
          <a:p>
            <a:pPr marL="400050" lvl="1" indent="-163513">
              <a:buFont typeface="Arial" panose="020B0604020202020204" pitchFamily="34" charset="0"/>
              <a:buChar char="•"/>
            </a:pPr>
            <a:r>
              <a:rPr lang="en-US" sz="1800" b="1" dirty="0">
                <a:solidFill>
                  <a:schemeClr val="tx2"/>
                </a:solidFill>
              </a:rPr>
              <a:t>Sleeping:</a:t>
            </a:r>
            <a:br>
              <a:rPr lang="en-US" sz="1800" b="1" dirty="0">
                <a:solidFill>
                  <a:schemeClr val="tx2"/>
                </a:solidFill>
              </a:rPr>
            </a:br>
            <a:r>
              <a:rPr lang="en-US" sz="1800" dirty="0"/>
              <a:t>“Did the newborn sleep less than 1 hour after feeding due to NOWS?” </a:t>
            </a:r>
          </a:p>
          <a:p>
            <a:pPr marL="400050" lvl="1" indent="-163513">
              <a:buFont typeface="Arial" panose="020B0604020202020204" pitchFamily="34" charset="0"/>
              <a:buChar char="•"/>
            </a:pPr>
            <a:r>
              <a:rPr lang="en-US" sz="1800" b="1" dirty="0">
                <a:solidFill>
                  <a:schemeClr val="tx2"/>
                </a:solidFill>
              </a:rPr>
              <a:t>Consoling:</a:t>
            </a:r>
            <a:br>
              <a:rPr lang="en-US" sz="1800" b="1" dirty="0"/>
            </a:br>
            <a:r>
              <a:rPr lang="en-US" sz="1800" dirty="0"/>
              <a:t>“Is the newborn unable to be consoled within 10 minutes due to NOWS?” </a:t>
            </a:r>
          </a:p>
        </p:txBody>
      </p:sp>
      <p:sp>
        <p:nvSpPr>
          <p:cNvPr id="6" name="Rectangle 5"/>
          <p:cNvSpPr/>
          <p:nvPr/>
        </p:nvSpPr>
        <p:spPr>
          <a:xfrm>
            <a:off x="2590800" y="1939544"/>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Eat</a:t>
            </a:r>
          </a:p>
        </p:txBody>
      </p:sp>
      <p:sp>
        <p:nvSpPr>
          <p:cNvPr id="7" name="Rectangle 6"/>
          <p:cNvSpPr/>
          <p:nvPr/>
        </p:nvSpPr>
        <p:spPr>
          <a:xfrm>
            <a:off x="2590800" y="2667000"/>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Sleep</a:t>
            </a:r>
          </a:p>
        </p:txBody>
      </p:sp>
      <p:sp>
        <p:nvSpPr>
          <p:cNvPr id="8" name="Rectangle 7"/>
          <p:cNvSpPr/>
          <p:nvPr/>
        </p:nvSpPr>
        <p:spPr>
          <a:xfrm>
            <a:off x="2590800" y="3390901"/>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Console</a:t>
            </a:r>
          </a:p>
        </p:txBody>
      </p:sp>
      <p:sp>
        <p:nvSpPr>
          <p:cNvPr id="9" name="Title 3">
            <a:extLst>
              <a:ext uri="{FF2B5EF4-FFF2-40B4-BE49-F238E27FC236}">
                <a16:creationId xmlns:a16="http://schemas.microsoft.com/office/drawing/2014/main" id="{4C88CBF5-CDC3-4536-88C9-C363B6ED81EF}"/>
              </a:ext>
            </a:extLst>
          </p:cNvPr>
          <p:cNvSpPr txBox="1">
            <a:spLocks/>
          </p:cNvSpPr>
          <p:nvPr/>
        </p:nvSpPr>
        <p:spPr>
          <a:xfrm>
            <a:off x="1219200" y="671209"/>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603825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fers to medical issues associated with drug withdrawal in newborns due to exposure to opioids or other drugs, in the context of in utero exposure…"/>
          <p:cNvSpPr txBox="1">
            <a:spLocks/>
          </p:cNvSpPr>
          <p:nvPr/>
        </p:nvSpPr>
        <p:spPr>
          <a:xfrm>
            <a:off x="4724400" y="1752599"/>
            <a:ext cx="6481864" cy="4628745"/>
          </a:xfrm>
          <a:prstGeom prst="rect">
            <a:avLst/>
          </a:prstGeom>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solidFill>
                  <a:schemeClr val="accent1"/>
                </a:solidFill>
              </a:rPr>
              <a:t>Depends on gestational age of newborn.</a:t>
            </a:r>
          </a:p>
          <a:p>
            <a:pPr marL="400050" lvl="1" indent="-163513">
              <a:buFont typeface="Arial" panose="020B0604020202020204" pitchFamily="34" charset="0"/>
              <a:buChar char="•"/>
            </a:pPr>
            <a:r>
              <a:rPr lang="en-US" sz="1800" dirty="0"/>
              <a:t>Defined as breast or bottle feeding 8-12 times per day with effective latch/milk transfer or adequate volumes for age.</a:t>
            </a:r>
          </a:p>
          <a:p>
            <a:pPr marL="400050" lvl="1" indent="-163513">
              <a:buFont typeface="Arial" panose="020B0604020202020204" pitchFamily="34" charset="0"/>
              <a:buChar char="•"/>
            </a:pPr>
            <a:r>
              <a:rPr lang="en-US" sz="1800" dirty="0"/>
              <a:t>Newborn can effectively coordinate suck and swallow without gagging or excessive spit up.</a:t>
            </a:r>
          </a:p>
          <a:p>
            <a:pPr marL="400050" lvl="1" indent="-163513">
              <a:buFont typeface="Arial" panose="020B0604020202020204" pitchFamily="34" charset="0"/>
              <a:buChar char="•"/>
            </a:pPr>
            <a:r>
              <a:rPr lang="en-US" sz="1800" dirty="0"/>
              <a:t>Poor eating is defined as inability to coordinate feeding within 10 minutes of showing hunger cues or unable to sustain feeding for 10 minutes.</a:t>
            </a:r>
          </a:p>
          <a:p>
            <a:pPr marL="400050" lvl="1" indent="-163513">
              <a:buFont typeface="Arial" panose="020B0604020202020204" pitchFamily="34" charset="0"/>
              <a:buChar char="•"/>
            </a:pPr>
            <a:r>
              <a:rPr lang="en-US" sz="1800" dirty="0"/>
              <a:t>Poor eating must be due to NOWS related factors and not prematurity, maternal anatomic factors in the case of breastfeeding or transitional sleepiness.</a:t>
            </a:r>
          </a:p>
        </p:txBody>
      </p:sp>
      <p:sp>
        <p:nvSpPr>
          <p:cNvPr id="7" name="Rectangle 6">
            <a:extLst>
              <a:ext uri="{FF2B5EF4-FFF2-40B4-BE49-F238E27FC236}">
                <a16:creationId xmlns:a16="http://schemas.microsoft.com/office/drawing/2014/main" id="{739CFA59-A85C-45B5-88FB-C38A4932DD46}"/>
              </a:ext>
            </a:extLst>
          </p:cNvPr>
          <p:cNvSpPr/>
          <p:nvPr/>
        </p:nvSpPr>
        <p:spPr>
          <a:xfrm>
            <a:off x="2590800" y="1939544"/>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Eat</a:t>
            </a:r>
          </a:p>
        </p:txBody>
      </p:sp>
      <p:sp>
        <p:nvSpPr>
          <p:cNvPr id="8" name="Rectangle 7">
            <a:extLst>
              <a:ext uri="{FF2B5EF4-FFF2-40B4-BE49-F238E27FC236}">
                <a16:creationId xmlns:a16="http://schemas.microsoft.com/office/drawing/2014/main" id="{617565E5-225D-410D-B1FA-7EBA6D17902B}"/>
              </a:ext>
            </a:extLst>
          </p:cNvPr>
          <p:cNvSpPr/>
          <p:nvPr/>
        </p:nvSpPr>
        <p:spPr>
          <a:xfrm>
            <a:off x="2590800" y="2667000"/>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Sleep</a:t>
            </a:r>
          </a:p>
        </p:txBody>
      </p:sp>
      <p:sp>
        <p:nvSpPr>
          <p:cNvPr id="10" name="Rectangle 9">
            <a:extLst>
              <a:ext uri="{FF2B5EF4-FFF2-40B4-BE49-F238E27FC236}">
                <a16:creationId xmlns:a16="http://schemas.microsoft.com/office/drawing/2014/main" id="{06C82780-936A-4A29-9D45-217754D54DBF}"/>
              </a:ext>
            </a:extLst>
          </p:cNvPr>
          <p:cNvSpPr/>
          <p:nvPr/>
        </p:nvSpPr>
        <p:spPr>
          <a:xfrm>
            <a:off x="2590800" y="3390901"/>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Console</a:t>
            </a:r>
          </a:p>
        </p:txBody>
      </p:sp>
      <p:sp>
        <p:nvSpPr>
          <p:cNvPr id="12" name="Title 3">
            <a:extLst>
              <a:ext uri="{FF2B5EF4-FFF2-40B4-BE49-F238E27FC236}">
                <a16:creationId xmlns:a16="http://schemas.microsoft.com/office/drawing/2014/main" id="{AC7276ED-73E9-4B9E-886C-06F6C42D6410}"/>
              </a:ext>
            </a:extLst>
          </p:cNvPr>
          <p:cNvSpPr txBox="1">
            <a:spLocks/>
          </p:cNvSpPr>
          <p:nvPr/>
        </p:nvSpPr>
        <p:spPr>
          <a:xfrm>
            <a:off x="1348902" y="624191"/>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599895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8496D3-244C-414E-BF96-CBC1BC5627C9}"/>
              </a:ext>
            </a:extLst>
          </p:cNvPr>
          <p:cNvSpPr/>
          <p:nvPr/>
        </p:nvSpPr>
        <p:spPr>
          <a:xfrm>
            <a:off x="2590800" y="1939544"/>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Eat</a:t>
            </a:r>
          </a:p>
        </p:txBody>
      </p:sp>
      <p:sp>
        <p:nvSpPr>
          <p:cNvPr id="9" name="Rectangle 8">
            <a:extLst>
              <a:ext uri="{FF2B5EF4-FFF2-40B4-BE49-F238E27FC236}">
                <a16:creationId xmlns:a16="http://schemas.microsoft.com/office/drawing/2014/main" id="{C776843A-1192-4384-97E8-E7A3983E8C4D}"/>
              </a:ext>
            </a:extLst>
          </p:cNvPr>
          <p:cNvSpPr/>
          <p:nvPr/>
        </p:nvSpPr>
        <p:spPr>
          <a:xfrm>
            <a:off x="2590800" y="2667000"/>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Sleep</a:t>
            </a:r>
          </a:p>
        </p:txBody>
      </p:sp>
      <p:sp>
        <p:nvSpPr>
          <p:cNvPr id="10" name="Rectangle 9">
            <a:extLst>
              <a:ext uri="{FF2B5EF4-FFF2-40B4-BE49-F238E27FC236}">
                <a16:creationId xmlns:a16="http://schemas.microsoft.com/office/drawing/2014/main" id="{EC2EEDF1-76E7-4ECC-83BB-B121812D2DAC}"/>
              </a:ext>
            </a:extLst>
          </p:cNvPr>
          <p:cNvSpPr/>
          <p:nvPr/>
        </p:nvSpPr>
        <p:spPr>
          <a:xfrm>
            <a:off x="2590800" y="3390901"/>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Console</a:t>
            </a:r>
          </a:p>
        </p:txBody>
      </p:sp>
      <p:sp>
        <p:nvSpPr>
          <p:cNvPr id="12" name="Title 3">
            <a:extLst>
              <a:ext uri="{FF2B5EF4-FFF2-40B4-BE49-F238E27FC236}">
                <a16:creationId xmlns:a16="http://schemas.microsoft.com/office/drawing/2014/main" id="{8D1C0719-57D0-4DE5-A836-DD6D7C26CA3E}"/>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graphicFrame>
        <p:nvGraphicFramePr>
          <p:cNvPr id="14" name="Refers to medical issues associated with drug withdrawal in newborns due to exposure to opioids or other drugs, in the context of in utero exposure…">
            <a:extLst>
              <a:ext uri="{FF2B5EF4-FFF2-40B4-BE49-F238E27FC236}">
                <a16:creationId xmlns:a16="http://schemas.microsoft.com/office/drawing/2014/main" id="{BB04E66B-5932-225D-3361-849940AAFB45}"/>
              </a:ext>
            </a:extLst>
          </p:cNvPr>
          <p:cNvGraphicFramePr/>
          <p:nvPr>
            <p:extLst>
              <p:ext uri="{D42A27DB-BD31-4B8C-83A1-F6EECF244321}">
                <p14:modId xmlns:p14="http://schemas.microsoft.com/office/powerpoint/2010/main" val="95585401"/>
              </p:ext>
            </p:extLst>
          </p:nvPr>
        </p:nvGraphicFramePr>
        <p:xfrm>
          <a:off x="4724399" y="1181100"/>
          <a:ext cx="6501320" cy="5219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518076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fers to medical issues associated with drug withdrawal in newborns due to exposure to opioids or other drugs, in the context of in utero exposure…"/>
          <p:cNvSpPr txBox="1">
            <a:spLocks/>
          </p:cNvSpPr>
          <p:nvPr/>
        </p:nvSpPr>
        <p:spPr>
          <a:xfrm>
            <a:off x="4724399" y="1752599"/>
            <a:ext cx="6627779" cy="4628745"/>
          </a:xfrm>
          <a:prstGeom prst="rect">
            <a:avLst/>
          </a:prstGeom>
        </p:spPr>
        <p:txBody>
          <a:bodyPr vert="horz" lIns="91430" tIns="45716" rIns="91430" bIns="45716" rtlCol="0">
            <a:norm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400050" lvl="1" indent="-163513">
              <a:buFont typeface="Arial" panose="020B0604020202020204" pitchFamily="34" charset="0"/>
              <a:buChar char="•"/>
            </a:pPr>
            <a:r>
              <a:rPr lang="en-US" sz="1800" dirty="0"/>
              <a:t>Newborn inconsolable within 10 minutes by caregiver utilizing supportive interventions. </a:t>
            </a:r>
          </a:p>
          <a:p>
            <a:pPr marL="400050" lvl="1" indent="-163513">
              <a:buFont typeface="Arial" panose="020B0604020202020204" pitchFamily="34" charset="0"/>
              <a:buChar char="•"/>
            </a:pPr>
            <a:r>
              <a:rPr lang="en-US" sz="1800" dirty="0"/>
              <a:t>If inconsolability is due to hunger or other non-NOWS sources (pain) do not indicate “Yes”. </a:t>
            </a:r>
          </a:p>
          <a:p>
            <a:pPr marL="400050" lvl="1" indent="-163513">
              <a:buFont typeface="Arial" panose="020B0604020202020204" pitchFamily="34" charset="0"/>
              <a:buChar char="•"/>
            </a:pPr>
            <a:r>
              <a:rPr lang="en-US" sz="1800" dirty="0"/>
              <a:t>If the newborn needs consoling, determine the Soothing Support score.</a:t>
            </a:r>
          </a:p>
          <a:p>
            <a:pPr lvl="2"/>
            <a:r>
              <a:rPr lang="en-US" sz="1800" dirty="0"/>
              <a:t>Soothes with </a:t>
            </a:r>
            <a:r>
              <a:rPr lang="en-US" sz="1800" b="1" dirty="0">
                <a:solidFill>
                  <a:schemeClr val="accent1"/>
                </a:solidFill>
              </a:rPr>
              <a:t>little</a:t>
            </a:r>
            <a:r>
              <a:rPr lang="en-US" sz="1800" dirty="0"/>
              <a:t> support: Score 1</a:t>
            </a:r>
          </a:p>
          <a:p>
            <a:pPr lvl="2"/>
            <a:r>
              <a:rPr lang="en-US" sz="1800" dirty="0"/>
              <a:t>Soothes with </a:t>
            </a:r>
            <a:r>
              <a:rPr lang="en-US" sz="1800" b="1" dirty="0">
                <a:solidFill>
                  <a:schemeClr val="accent1"/>
                </a:solidFill>
              </a:rPr>
              <a:t>some</a:t>
            </a:r>
            <a:r>
              <a:rPr lang="en-US" sz="1800" dirty="0"/>
              <a:t> support: Score 2</a:t>
            </a:r>
          </a:p>
          <a:p>
            <a:pPr lvl="2"/>
            <a:r>
              <a:rPr lang="en-US" sz="1800" dirty="0"/>
              <a:t>Soothes with </a:t>
            </a:r>
            <a:r>
              <a:rPr lang="en-US" sz="1800" b="1" dirty="0">
                <a:solidFill>
                  <a:schemeClr val="accent1"/>
                </a:solidFill>
              </a:rPr>
              <a:t>much</a:t>
            </a:r>
            <a:r>
              <a:rPr lang="en-US" sz="1800" dirty="0"/>
              <a:t> support or does not soothe in 10 minutes: Score 3</a:t>
            </a:r>
          </a:p>
        </p:txBody>
      </p:sp>
      <p:sp>
        <p:nvSpPr>
          <p:cNvPr id="7" name="Rectangle 6">
            <a:extLst>
              <a:ext uri="{FF2B5EF4-FFF2-40B4-BE49-F238E27FC236}">
                <a16:creationId xmlns:a16="http://schemas.microsoft.com/office/drawing/2014/main" id="{BE51DF35-4AE1-4252-9B97-59487B968F2A}"/>
              </a:ext>
            </a:extLst>
          </p:cNvPr>
          <p:cNvSpPr/>
          <p:nvPr/>
        </p:nvSpPr>
        <p:spPr>
          <a:xfrm>
            <a:off x="2590800" y="1939544"/>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Eat</a:t>
            </a:r>
          </a:p>
        </p:txBody>
      </p:sp>
      <p:sp>
        <p:nvSpPr>
          <p:cNvPr id="8" name="Rectangle 7">
            <a:extLst>
              <a:ext uri="{FF2B5EF4-FFF2-40B4-BE49-F238E27FC236}">
                <a16:creationId xmlns:a16="http://schemas.microsoft.com/office/drawing/2014/main" id="{D4922F84-381D-4176-8350-8E8D61D123F5}"/>
              </a:ext>
            </a:extLst>
          </p:cNvPr>
          <p:cNvSpPr/>
          <p:nvPr/>
        </p:nvSpPr>
        <p:spPr>
          <a:xfrm>
            <a:off x="2590800" y="2667000"/>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Sleep</a:t>
            </a:r>
          </a:p>
        </p:txBody>
      </p:sp>
      <p:sp>
        <p:nvSpPr>
          <p:cNvPr id="10" name="Rectangle 9">
            <a:extLst>
              <a:ext uri="{FF2B5EF4-FFF2-40B4-BE49-F238E27FC236}">
                <a16:creationId xmlns:a16="http://schemas.microsoft.com/office/drawing/2014/main" id="{1C6AC80E-F83C-4DB1-98A1-66346AE03D24}"/>
              </a:ext>
            </a:extLst>
          </p:cNvPr>
          <p:cNvSpPr/>
          <p:nvPr/>
        </p:nvSpPr>
        <p:spPr>
          <a:xfrm>
            <a:off x="2590800" y="3390901"/>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Console</a:t>
            </a:r>
          </a:p>
        </p:txBody>
      </p:sp>
      <p:sp>
        <p:nvSpPr>
          <p:cNvPr id="17" name="Title 3">
            <a:extLst>
              <a:ext uri="{FF2B5EF4-FFF2-40B4-BE49-F238E27FC236}">
                <a16:creationId xmlns:a16="http://schemas.microsoft.com/office/drawing/2014/main" id="{C3921716-7B62-4C73-B985-9689C4CCFFD7}"/>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139470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063652" y="1752600"/>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Huddles</a:t>
            </a:r>
          </a:p>
        </p:txBody>
      </p:sp>
      <p:sp>
        <p:nvSpPr>
          <p:cNvPr id="16" name="Rectangle 15"/>
          <p:cNvSpPr/>
          <p:nvPr/>
        </p:nvSpPr>
        <p:spPr>
          <a:xfrm>
            <a:off x="5587652" y="1765648"/>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Documentation</a:t>
            </a:r>
          </a:p>
        </p:txBody>
      </p:sp>
      <p:sp>
        <p:nvSpPr>
          <p:cNvPr id="7" name="Rectangle 6"/>
          <p:cNvSpPr/>
          <p:nvPr/>
        </p:nvSpPr>
        <p:spPr>
          <a:xfrm>
            <a:off x="2539652" y="1765126"/>
            <a:ext cx="1371600" cy="533400"/>
          </a:xfrm>
          <a:prstGeom prst="rect">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Interventions</a:t>
            </a:r>
          </a:p>
        </p:txBody>
      </p:sp>
      <p:sp>
        <p:nvSpPr>
          <p:cNvPr id="9" name="Title 3">
            <a:extLst>
              <a:ext uri="{FF2B5EF4-FFF2-40B4-BE49-F238E27FC236}">
                <a16:creationId xmlns:a16="http://schemas.microsoft.com/office/drawing/2014/main" id="{E514A4FE-EEEB-4EB1-9765-00430FA07163}"/>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graphicFrame>
        <p:nvGraphicFramePr>
          <p:cNvPr id="18" name="Refers to medical issues associated with drug withdrawal in newborns due to exposure to opioids or other drugs, in the context of in utero exposure…">
            <a:extLst>
              <a:ext uri="{FF2B5EF4-FFF2-40B4-BE49-F238E27FC236}">
                <a16:creationId xmlns:a16="http://schemas.microsoft.com/office/drawing/2014/main" id="{635CDA92-B847-8ACB-7B28-2A02E3EF171C}"/>
              </a:ext>
            </a:extLst>
          </p:cNvPr>
          <p:cNvGraphicFramePr/>
          <p:nvPr>
            <p:extLst>
              <p:ext uri="{D42A27DB-BD31-4B8C-83A1-F6EECF244321}">
                <p14:modId xmlns:p14="http://schemas.microsoft.com/office/powerpoint/2010/main" val="3301607604"/>
              </p:ext>
            </p:extLst>
          </p:nvPr>
        </p:nvGraphicFramePr>
        <p:xfrm>
          <a:off x="2539652" y="2743199"/>
          <a:ext cx="8559608" cy="3793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085679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063652" y="1752600"/>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Huddles</a:t>
            </a:r>
          </a:p>
        </p:txBody>
      </p:sp>
      <p:sp>
        <p:nvSpPr>
          <p:cNvPr id="16" name="Rectangle 15"/>
          <p:cNvSpPr/>
          <p:nvPr/>
        </p:nvSpPr>
        <p:spPr>
          <a:xfrm>
            <a:off x="5587652" y="1765648"/>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Documentation</a:t>
            </a:r>
          </a:p>
        </p:txBody>
      </p:sp>
      <p:sp>
        <p:nvSpPr>
          <p:cNvPr id="7" name="Rectangle 6"/>
          <p:cNvSpPr/>
          <p:nvPr/>
        </p:nvSpPr>
        <p:spPr>
          <a:xfrm>
            <a:off x="2539652" y="1765126"/>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Interventions</a:t>
            </a:r>
          </a:p>
        </p:txBody>
      </p:sp>
      <p:sp>
        <p:nvSpPr>
          <p:cNvPr id="13" name="Refers to medical issues associated with drug withdrawal in newborns due to exposure to opioids or other drugs, in the context of in utero exposure…"/>
          <p:cNvSpPr txBox="1">
            <a:spLocks/>
          </p:cNvSpPr>
          <p:nvPr/>
        </p:nvSpPr>
        <p:spPr>
          <a:xfrm>
            <a:off x="2411937" y="2590799"/>
            <a:ext cx="6351429" cy="3722451"/>
          </a:xfrm>
          <a:prstGeom prst="rect">
            <a:avLst/>
          </a:prstGeom>
        </p:spPr>
        <p:txBody>
          <a:bodyPr vert="horz" lIns="91430" tIns="45716" rIns="91430" bIns="45716" rtlCol="0">
            <a:normAutofit fontScale="92500" lnSpcReduction="10000"/>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solidFill>
                  <a:schemeClr val="accent1"/>
                </a:solidFill>
              </a:rPr>
              <a:t>Communicate non-pharmacologic interventions to ALL caregivers:</a:t>
            </a:r>
          </a:p>
          <a:p>
            <a:pPr lvl="1">
              <a:buFont typeface="Arial" panose="020B0604020202020204" pitchFamily="34" charset="0"/>
              <a:buChar char="•"/>
            </a:pPr>
            <a:r>
              <a:rPr lang="en-US" sz="1600" dirty="0"/>
              <a:t>Rooming in with parent throughout hospitalization</a:t>
            </a:r>
          </a:p>
          <a:p>
            <a:pPr lvl="1">
              <a:buFont typeface="Arial" panose="020B0604020202020204" pitchFamily="34" charset="0"/>
              <a:buChar char="•"/>
            </a:pPr>
            <a:r>
              <a:rPr lang="en-US" sz="1600" dirty="0"/>
              <a:t>Encouraging parental presence</a:t>
            </a:r>
          </a:p>
          <a:p>
            <a:pPr lvl="1">
              <a:buFont typeface="Arial" panose="020B0604020202020204" pitchFamily="34" charset="0"/>
              <a:buChar char="•"/>
            </a:pPr>
            <a:r>
              <a:rPr lang="en-US" sz="1600" dirty="0"/>
              <a:t>Skin to skin contact</a:t>
            </a:r>
          </a:p>
          <a:p>
            <a:pPr lvl="1">
              <a:buFont typeface="Arial" panose="020B0604020202020204" pitchFamily="34" charset="0"/>
              <a:buChar char="•"/>
            </a:pPr>
            <a:r>
              <a:rPr lang="en-US" sz="1600" dirty="0"/>
              <a:t>Holding, rocking and swaying</a:t>
            </a:r>
          </a:p>
          <a:p>
            <a:pPr lvl="1">
              <a:buFont typeface="Arial" panose="020B0604020202020204" pitchFamily="34" charset="0"/>
              <a:buChar char="•"/>
            </a:pPr>
            <a:r>
              <a:rPr lang="en-US" sz="1600" dirty="0"/>
              <a:t>Swaddling in flexed position</a:t>
            </a:r>
          </a:p>
          <a:p>
            <a:pPr lvl="1">
              <a:buFont typeface="Arial" panose="020B0604020202020204" pitchFamily="34" charset="0"/>
              <a:buChar char="•"/>
            </a:pPr>
            <a:r>
              <a:rPr lang="en-US" sz="1600" dirty="0"/>
              <a:t>Non-nutritive sucking with pacifier or finger</a:t>
            </a:r>
          </a:p>
          <a:p>
            <a:pPr lvl="1">
              <a:buFont typeface="Arial" panose="020B0604020202020204" pitchFamily="34" charset="0"/>
              <a:buChar char="•"/>
            </a:pPr>
            <a:r>
              <a:rPr lang="en-US" sz="1600" dirty="0"/>
              <a:t>Quiet, low stimulation environment</a:t>
            </a:r>
          </a:p>
          <a:p>
            <a:pPr lvl="1">
              <a:buFont typeface="Arial" panose="020B0604020202020204" pitchFamily="34" charset="0"/>
              <a:buChar char="•"/>
            </a:pPr>
            <a:r>
              <a:rPr lang="en-US" sz="1600" dirty="0"/>
              <a:t>Clustering newborn cares</a:t>
            </a:r>
          </a:p>
          <a:p>
            <a:pPr lvl="1">
              <a:buFont typeface="Arial" panose="020B0604020202020204" pitchFamily="34" charset="0"/>
              <a:buChar char="•"/>
            </a:pPr>
            <a:r>
              <a:rPr lang="en-US" sz="1600" dirty="0"/>
              <a:t>Limiting visitors</a:t>
            </a:r>
            <a:endParaRPr lang="en-US" sz="1200" dirty="0"/>
          </a:p>
        </p:txBody>
      </p:sp>
      <p:sp>
        <p:nvSpPr>
          <p:cNvPr id="9" name="Title 3">
            <a:extLst>
              <a:ext uri="{FF2B5EF4-FFF2-40B4-BE49-F238E27FC236}">
                <a16:creationId xmlns:a16="http://schemas.microsoft.com/office/drawing/2014/main" id="{E514A4FE-EEEB-4EB1-9765-00430FA07163}"/>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pic>
        <p:nvPicPr>
          <p:cNvPr id="2050" name="Picture 2" descr="Free Photo Of Father Carrying Newborn Baby Stock Photo">
            <a:extLst>
              <a:ext uri="{FF2B5EF4-FFF2-40B4-BE49-F238E27FC236}">
                <a16:creationId xmlns:a16="http://schemas.microsoft.com/office/drawing/2014/main" id="{8804FD8E-704A-45D1-ABF3-FF1C7FC2B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7231" y="3394952"/>
            <a:ext cx="3836346" cy="291829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5314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fers to medical issues associated with drug withdrawal in newborns due to exposure to opioids or other drugs, in the context of in utero exposure…">
            <a:extLst>
              <a:ext uri="{FF2B5EF4-FFF2-40B4-BE49-F238E27FC236}">
                <a16:creationId xmlns:a16="http://schemas.microsoft.com/office/drawing/2014/main" id="{9DCF4DFF-A349-48F4-9C0D-EE1138CADC61}"/>
              </a:ext>
            </a:extLst>
          </p:cNvPr>
          <p:cNvSpPr txBox="1">
            <a:spLocks/>
          </p:cNvSpPr>
          <p:nvPr/>
        </p:nvSpPr>
        <p:spPr>
          <a:xfrm>
            <a:off x="2539652" y="2590799"/>
            <a:ext cx="6604348" cy="3848911"/>
          </a:xfrm>
          <a:prstGeom prst="rect">
            <a:avLst/>
          </a:prstGeom>
        </p:spPr>
        <p:txBody>
          <a:bodyPr vert="horz" lIns="91430" tIns="45716" rIns="91430" bIns="45716" rtlCol="0">
            <a:norm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b="1" dirty="0">
                <a:solidFill>
                  <a:schemeClr val="accent1"/>
                </a:solidFill>
              </a:rPr>
              <a:t>Team Huddles</a:t>
            </a:r>
          </a:p>
          <a:p>
            <a:pPr marL="0" lvl="1" indent="0">
              <a:buNone/>
            </a:pPr>
            <a:r>
              <a:rPr lang="en-US" dirty="0"/>
              <a:t>If newborn has one or more </a:t>
            </a:r>
            <a:r>
              <a:rPr lang="en-US" b="1" dirty="0">
                <a:solidFill>
                  <a:schemeClr val="tx2"/>
                </a:solidFill>
              </a:rPr>
              <a:t>“Yes”</a:t>
            </a:r>
            <a:r>
              <a:rPr lang="en-US" b="1" dirty="0"/>
              <a:t> </a:t>
            </a:r>
            <a:r>
              <a:rPr lang="en-US" dirty="0"/>
              <a:t>for any </a:t>
            </a:r>
            <a:r>
              <a:rPr lang="en-US" b="1" dirty="0">
                <a:solidFill>
                  <a:schemeClr val="tx2"/>
                </a:solidFill>
              </a:rPr>
              <a:t>ESC</a:t>
            </a:r>
            <a:r>
              <a:rPr lang="en-US" dirty="0"/>
              <a:t> item, perform a </a:t>
            </a:r>
            <a:r>
              <a:rPr lang="en-US" b="1" dirty="0">
                <a:solidFill>
                  <a:schemeClr val="tx2"/>
                </a:solidFill>
              </a:rPr>
              <a:t>team huddle with parent(s) and RN</a:t>
            </a:r>
            <a:r>
              <a:rPr lang="en-US" dirty="0"/>
              <a:t> to determine non-pharm interventions that can be optimized further. </a:t>
            </a:r>
          </a:p>
          <a:p>
            <a:pPr marL="0" lvl="1" indent="0">
              <a:buNone/>
            </a:pPr>
            <a:endParaRPr lang="en-US" sz="1000" dirty="0"/>
          </a:p>
          <a:p>
            <a:pPr marL="0" lvl="1" indent="0">
              <a:buNone/>
            </a:pPr>
            <a:r>
              <a:rPr lang="en-US" b="1" dirty="0">
                <a:solidFill>
                  <a:schemeClr val="accent1"/>
                </a:solidFill>
              </a:rPr>
              <a:t>Full Team Huddles</a:t>
            </a:r>
          </a:p>
          <a:p>
            <a:pPr marL="0" lvl="1" indent="0">
              <a:buNone/>
            </a:pPr>
            <a:r>
              <a:rPr lang="en-US" dirty="0"/>
              <a:t>If newborn </a:t>
            </a:r>
            <a:r>
              <a:rPr lang="en-US" b="1" dirty="0">
                <a:solidFill>
                  <a:schemeClr val="tx2"/>
                </a:solidFill>
              </a:rPr>
              <a:t>continues to have one or more “Yes” </a:t>
            </a:r>
            <a:r>
              <a:rPr lang="en-US" dirty="0"/>
              <a:t>for any </a:t>
            </a:r>
            <a:r>
              <a:rPr lang="en-US" b="1" dirty="0">
                <a:solidFill>
                  <a:schemeClr val="tx2"/>
                </a:solidFill>
              </a:rPr>
              <a:t>ESC</a:t>
            </a:r>
            <a:r>
              <a:rPr lang="en-US" dirty="0"/>
              <a:t> item </a:t>
            </a:r>
            <a:r>
              <a:rPr lang="en-US" i="1" dirty="0"/>
              <a:t>despite optimal non-pharm care and symptoms felt likely due to NOWS, </a:t>
            </a:r>
            <a:r>
              <a:rPr lang="en-US" dirty="0"/>
              <a:t>perform </a:t>
            </a:r>
            <a:r>
              <a:rPr lang="en-US" b="1" dirty="0">
                <a:solidFill>
                  <a:schemeClr val="tx2"/>
                </a:solidFill>
              </a:rPr>
              <a:t>full team huddle with parent(s), RN, and the Pediatric  MD Provider (NOT NICU NNP/APPs)</a:t>
            </a:r>
            <a:r>
              <a:rPr lang="en-US" b="1" dirty="0"/>
              <a:t> </a:t>
            </a:r>
            <a:r>
              <a:rPr lang="en-US" dirty="0"/>
              <a:t>to determine if medication treatment and transfer to the NICU is needed. </a:t>
            </a:r>
          </a:p>
          <a:p>
            <a:pPr marL="0" lvl="1" indent="0">
              <a:buNone/>
            </a:pPr>
            <a:endParaRPr lang="en-US" dirty="0"/>
          </a:p>
          <a:p>
            <a:pPr marL="0" lvl="1" indent="0">
              <a:buNone/>
            </a:pPr>
            <a:r>
              <a:rPr lang="en-US" dirty="0"/>
              <a:t>(NICU team is not consulted at this point as the need is not emergent.)</a:t>
            </a:r>
          </a:p>
          <a:p>
            <a:pPr marL="0" lvl="1" indent="0">
              <a:buNone/>
            </a:pPr>
            <a:endParaRPr lang="en-US" dirty="0"/>
          </a:p>
        </p:txBody>
      </p:sp>
      <p:sp>
        <p:nvSpPr>
          <p:cNvPr id="15" name="Rectangle 14"/>
          <p:cNvSpPr/>
          <p:nvPr/>
        </p:nvSpPr>
        <p:spPr>
          <a:xfrm>
            <a:off x="4063652" y="1752600"/>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Huddles</a:t>
            </a:r>
          </a:p>
        </p:txBody>
      </p:sp>
      <p:sp>
        <p:nvSpPr>
          <p:cNvPr id="16" name="Rectangle 15"/>
          <p:cNvSpPr/>
          <p:nvPr/>
        </p:nvSpPr>
        <p:spPr>
          <a:xfrm>
            <a:off x="5587652" y="1765648"/>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Documentation</a:t>
            </a:r>
          </a:p>
        </p:txBody>
      </p:sp>
      <p:sp>
        <p:nvSpPr>
          <p:cNvPr id="7" name="Rectangle 6"/>
          <p:cNvSpPr/>
          <p:nvPr/>
        </p:nvSpPr>
        <p:spPr>
          <a:xfrm>
            <a:off x="2539652" y="1765126"/>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Interventions</a:t>
            </a:r>
          </a:p>
        </p:txBody>
      </p:sp>
      <p:sp>
        <p:nvSpPr>
          <p:cNvPr id="9" name="Title 3">
            <a:extLst>
              <a:ext uri="{FF2B5EF4-FFF2-40B4-BE49-F238E27FC236}">
                <a16:creationId xmlns:a16="http://schemas.microsoft.com/office/drawing/2014/main" id="{E514A4FE-EEEB-4EB1-9765-00430FA07163}"/>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rPr>
              <a:t>3 COMPONENTS</a:t>
            </a:r>
            <a:br>
              <a:rPr lang="en-US" sz="3200" dirty="0">
                <a:solidFill>
                  <a:schemeClr val="accent1"/>
                </a:solidFill>
              </a:rPr>
            </a:br>
            <a:r>
              <a:rPr lang="en-US" sz="3200" dirty="0"/>
              <a:t>Eat, Sleep, Console (ESC)</a:t>
            </a:r>
            <a:endParaRPr lang="en-US" sz="3200" dirty="0">
              <a:solidFill>
                <a:schemeClr val="accent1"/>
              </a:solidFill>
            </a:endParaRPr>
          </a:p>
        </p:txBody>
      </p:sp>
      <p:sp>
        <p:nvSpPr>
          <p:cNvPr id="10" name="Rectangle 9">
            <a:extLst>
              <a:ext uri="{FF2B5EF4-FFF2-40B4-BE49-F238E27FC236}">
                <a16:creationId xmlns:a16="http://schemas.microsoft.com/office/drawing/2014/main" id="{9E27C3D1-6B05-4F4C-BDE9-BB6D2133ED72}"/>
              </a:ext>
            </a:extLst>
          </p:cNvPr>
          <p:cNvSpPr/>
          <p:nvPr/>
        </p:nvSpPr>
        <p:spPr>
          <a:xfrm>
            <a:off x="7330863" y="1018397"/>
            <a:ext cx="4642970" cy="1420003"/>
          </a:xfrm>
          <a:prstGeom prst="rect">
            <a:avLst/>
          </a:prstGeom>
          <a:solidFill>
            <a:schemeClr val="accent3"/>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lvl="1">
              <a:lnSpc>
                <a:spcPct val="150000"/>
              </a:lnSpc>
            </a:pPr>
            <a:r>
              <a:rPr lang="en-US" sz="1400" dirty="0">
                <a:solidFill>
                  <a:schemeClr val="tx1"/>
                </a:solidFill>
              </a:rPr>
              <a:t>For any emergent issues (e.g., respiratory issues or concerns for sepsis), the RN </a:t>
            </a:r>
            <a:r>
              <a:rPr lang="en-US" sz="1400" i="1" dirty="0">
                <a:solidFill>
                  <a:schemeClr val="tx1"/>
                </a:solidFill>
              </a:rPr>
              <a:t>notifies</a:t>
            </a:r>
            <a:r>
              <a:rPr lang="en-US" sz="1400" b="1" i="1" dirty="0">
                <a:solidFill>
                  <a:schemeClr val="tx1"/>
                </a:solidFill>
              </a:rPr>
              <a:t> the NICU NNP/APPs </a:t>
            </a:r>
            <a:r>
              <a:rPr lang="en-US" sz="1400" dirty="0">
                <a:solidFill>
                  <a:schemeClr val="tx1"/>
                </a:solidFill>
              </a:rPr>
              <a:t>followed by notifying the pediatric MD.</a:t>
            </a:r>
          </a:p>
        </p:txBody>
      </p:sp>
    </p:spTree>
    <p:custDataLst>
      <p:tags r:id="rId1"/>
    </p:custDataLst>
    <p:extLst>
      <p:ext uri="{BB962C8B-B14F-4D97-AF65-F5344CB8AC3E}">
        <p14:creationId xmlns:p14="http://schemas.microsoft.com/office/powerpoint/2010/main" val="3530458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063652" y="1752600"/>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Huddles</a:t>
            </a:r>
          </a:p>
        </p:txBody>
      </p:sp>
      <p:sp>
        <p:nvSpPr>
          <p:cNvPr id="16" name="Rectangle 15"/>
          <p:cNvSpPr/>
          <p:nvPr/>
        </p:nvSpPr>
        <p:spPr>
          <a:xfrm>
            <a:off x="5587652" y="1765648"/>
            <a:ext cx="1371600" cy="533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Documentation</a:t>
            </a:r>
          </a:p>
        </p:txBody>
      </p:sp>
      <p:sp>
        <p:nvSpPr>
          <p:cNvPr id="7" name="Rectangle 6"/>
          <p:cNvSpPr/>
          <p:nvPr/>
        </p:nvSpPr>
        <p:spPr>
          <a:xfrm>
            <a:off x="2539652" y="1765126"/>
            <a:ext cx="1371600" cy="533400"/>
          </a:xfrm>
          <a:prstGeom prst="rect">
            <a:avLst/>
          </a:prstGeom>
          <a:solidFill>
            <a:schemeClr val="tx1">
              <a:lumMod val="10000"/>
              <a:lumOff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lumMod val="50000"/>
                    <a:lumOff val="50000"/>
                  </a:schemeClr>
                </a:solidFill>
              </a:rPr>
              <a:t>Interventions</a:t>
            </a:r>
          </a:p>
        </p:txBody>
      </p:sp>
      <p:sp>
        <p:nvSpPr>
          <p:cNvPr id="13" name="Refers to medical issues associated with drug withdrawal in newborns due to exposure to opioids or other drugs, in the context of in utero exposure…"/>
          <p:cNvSpPr txBox="1">
            <a:spLocks/>
          </p:cNvSpPr>
          <p:nvPr/>
        </p:nvSpPr>
        <p:spPr>
          <a:xfrm>
            <a:off x="2539652" y="2590800"/>
            <a:ext cx="6604348" cy="3479260"/>
          </a:xfrm>
          <a:prstGeom prst="rect">
            <a:avLst/>
          </a:prstGeom>
        </p:spPr>
        <p:txBody>
          <a:bodyPr vert="horz" lIns="91430" tIns="45716" rIns="91430" bIns="45716" rtlCol="0">
            <a:normAutofit fontScale="92500" lnSpcReduction="20000"/>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2000" b="1" dirty="0">
                <a:solidFill>
                  <a:schemeClr val="accent1"/>
                </a:solidFill>
              </a:rPr>
              <a:t>Documentation of ESC Assessments:</a:t>
            </a:r>
          </a:p>
          <a:p>
            <a:pPr marL="0" lvl="1" indent="0" eaLnBrk="0" hangingPunct="0">
              <a:spcBef>
                <a:spcPct val="0"/>
              </a:spcBef>
              <a:buNone/>
            </a:pPr>
            <a:r>
              <a:rPr lang="en-US" sz="2000" dirty="0">
                <a:ea typeface="ヒラギノ角ゴ Pro W3" pitchFamily="48" charset="-128"/>
              </a:rPr>
              <a:t>Electronic medical record systems do offer ESC Flowsheet rows in the build</a:t>
            </a:r>
          </a:p>
          <a:p>
            <a:pPr marL="0" lvl="1" indent="0" eaLnBrk="0" hangingPunct="0">
              <a:spcBef>
                <a:spcPct val="0"/>
              </a:spcBef>
              <a:buNone/>
            </a:pPr>
            <a:endParaRPr lang="en-US" sz="2000" dirty="0">
              <a:ea typeface="ヒラギノ角ゴ Pro W3" pitchFamily="48" charset="-128"/>
            </a:endParaRPr>
          </a:p>
          <a:p>
            <a:pPr marL="0" lvl="1" indent="0" eaLnBrk="0" hangingPunct="0">
              <a:spcBef>
                <a:spcPct val="0"/>
              </a:spcBef>
              <a:buNone/>
            </a:pPr>
            <a:r>
              <a:rPr lang="en-US" sz="2000" dirty="0">
                <a:ea typeface="ヒラギノ角ゴ Pro W3" pitchFamily="48" charset="-128"/>
              </a:rPr>
              <a:t>This build was not available at go live.  A dot phrase is added to the newborn’s chart to document ESC results (.ESCNOTE) as well as interventions to console the newborn:</a:t>
            </a:r>
            <a:r>
              <a:rPr lang="en-US" sz="2000" b="1" dirty="0">
                <a:solidFill>
                  <a:schemeClr val="accent1"/>
                </a:solidFill>
                <a:ea typeface="ヒラギノ角ゴ Pro W3" pitchFamily="48" charset="-128"/>
              </a:rPr>
              <a:t> </a:t>
            </a:r>
            <a:r>
              <a:rPr lang="en-US" sz="2000" dirty="0">
                <a:hlinkClick r:id="rId4"/>
              </a:rPr>
              <a:t>See Dot Phrase here</a:t>
            </a:r>
            <a:r>
              <a:rPr lang="en-US" sz="2000" dirty="0"/>
              <a:t>.</a:t>
            </a:r>
          </a:p>
          <a:p>
            <a:pPr marL="0" lvl="1" indent="0" eaLnBrk="0" hangingPunct="0">
              <a:spcBef>
                <a:spcPct val="0"/>
              </a:spcBef>
              <a:buNone/>
            </a:pPr>
            <a:endParaRPr lang="en-US" sz="2000" dirty="0"/>
          </a:p>
          <a:p>
            <a:pPr marL="0" lvl="1" indent="0" eaLnBrk="0" hangingPunct="0">
              <a:spcBef>
                <a:spcPct val="0"/>
              </a:spcBef>
              <a:buNone/>
            </a:pPr>
            <a:r>
              <a:rPr lang="en-US" sz="2000" dirty="0"/>
              <a:t>Planning to use the ESC Flowsheet is underway.</a:t>
            </a:r>
          </a:p>
        </p:txBody>
      </p:sp>
      <p:sp>
        <p:nvSpPr>
          <p:cNvPr id="9" name="Title 3">
            <a:extLst>
              <a:ext uri="{FF2B5EF4-FFF2-40B4-BE49-F238E27FC236}">
                <a16:creationId xmlns:a16="http://schemas.microsoft.com/office/drawing/2014/main" id="{E514A4FE-EEEB-4EB1-9765-00430FA07163}"/>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3 COMPONENTS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pic>
        <p:nvPicPr>
          <p:cNvPr id="3074" name="Picture 2" descr="Contract papers. Document. Folder with stamp and text. Contract signing. Contract agreement memorandum of understanding legal document stamp seal, concept for web banners, websites, infographics. Contract papers. Document. Folder with stamp and text. Contract signing. Contract agreement memorandum of understanding legal document stamp seal, concept for web banners, websites, infographics. documentation stock illustrations">
            <a:extLst>
              <a:ext uri="{FF2B5EF4-FFF2-40B4-BE49-F238E27FC236}">
                <a16:creationId xmlns:a16="http://schemas.microsoft.com/office/drawing/2014/main" id="{6E667AB0-D338-4F27-8381-05C37D19CB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9181" y="671614"/>
            <a:ext cx="3523238" cy="23488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14724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521" y="646042"/>
            <a:ext cx="11228050" cy="1044645"/>
          </a:xfrm>
        </p:spPr>
        <p:txBody>
          <a:bodyPr>
            <a:noAutofit/>
          </a:bodyPr>
          <a:lstStyle/>
          <a:p>
            <a:pPr marL="0"/>
            <a:r>
              <a:rPr lang="en-US" sz="3200" dirty="0">
                <a:solidFill>
                  <a:schemeClr val="accent1"/>
                </a:solidFill>
              </a:rPr>
              <a:t>ROLE DELINEATION</a:t>
            </a:r>
            <a:br>
              <a:rPr lang="en-US" sz="3200" dirty="0">
                <a:solidFill>
                  <a:schemeClr val="accent1"/>
                </a:solidFill>
              </a:rPr>
            </a:br>
            <a:r>
              <a:rPr lang="en-US" sz="3200" dirty="0">
                <a:solidFill>
                  <a:schemeClr val="accent1"/>
                </a:solidFill>
              </a:rPr>
              <a:t>Team approach for c</a:t>
            </a:r>
            <a:r>
              <a:rPr lang="en-US" sz="3200" dirty="0"/>
              <a:t>aring for newborns with NOWS</a:t>
            </a:r>
          </a:p>
        </p:txBody>
      </p:sp>
      <p:sp>
        <p:nvSpPr>
          <p:cNvPr id="4" name="Refers to medical issues associated with drug withdrawal in newborns due to exposure to opioids or other drugs, in the context of in utero exposure…"/>
          <p:cNvSpPr txBox="1">
            <a:spLocks/>
          </p:cNvSpPr>
          <p:nvPr/>
        </p:nvSpPr>
        <p:spPr>
          <a:xfrm>
            <a:off x="2171178" y="1892474"/>
            <a:ext cx="7848600" cy="4114800"/>
          </a:xfrm>
          <a:prstGeom prst="rect">
            <a:avLst/>
          </a:prstGeom>
        </p:spPr>
        <p:txBody>
          <a:bodyPr vert="horz" lIns="91430" tIns="45716" rIns="91430" bIns="45716" rtlCol="0">
            <a:norm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lvl="1">
              <a:buFont typeface="Arial" panose="020B0604020202020204" pitchFamily="34" charset="0"/>
              <a:buChar char="•"/>
            </a:pPr>
            <a:endParaRPr lang="en-US" dirty="0"/>
          </a:p>
        </p:txBody>
      </p:sp>
      <p:graphicFrame>
        <p:nvGraphicFramePr>
          <p:cNvPr id="3" name="Table 2">
            <a:extLst>
              <a:ext uri="{FF2B5EF4-FFF2-40B4-BE49-F238E27FC236}">
                <a16:creationId xmlns:a16="http://schemas.microsoft.com/office/drawing/2014/main" id="{7E9BD3B0-3086-4120-B866-9239549EE0A0}"/>
              </a:ext>
            </a:extLst>
          </p:cNvPr>
          <p:cNvGraphicFramePr>
            <a:graphicFrameLocks noGrp="1"/>
          </p:cNvGraphicFramePr>
          <p:nvPr>
            <p:extLst>
              <p:ext uri="{D42A27DB-BD31-4B8C-83A1-F6EECF244321}">
                <p14:modId xmlns:p14="http://schemas.microsoft.com/office/powerpoint/2010/main" val="1520997713"/>
              </p:ext>
            </p:extLst>
          </p:nvPr>
        </p:nvGraphicFramePr>
        <p:xfrm>
          <a:off x="1284051" y="1778212"/>
          <a:ext cx="10505662" cy="4136925"/>
        </p:xfrm>
        <a:graphic>
          <a:graphicData uri="http://schemas.openxmlformats.org/drawingml/2006/table">
            <a:tbl>
              <a:tblPr>
                <a:tableStyleId>{5C22544A-7EE6-4342-B048-85BDC9FD1C3A}</a:tableStyleId>
              </a:tblPr>
              <a:tblGrid>
                <a:gridCol w="2702798">
                  <a:extLst>
                    <a:ext uri="{9D8B030D-6E8A-4147-A177-3AD203B41FA5}">
                      <a16:colId xmlns:a16="http://schemas.microsoft.com/office/drawing/2014/main" val="3251439553"/>
                    </a:ext>
                  </a:extLst>
                </a:gridCol>
                <a:gridCol w="3480375">
                  <a:extLst>
                    <a:ext uri="{9D8B030D-6E8A-4147-A177-3AD203B41FA5}">
                      <a16:colId xmlns:a16="http://schemas.microsoft.com/office/drawing/2014/main" val="2128793896"/>
                    </a:ext>
                  </a:extLst>
                </a:gridCol>
                <a:gridCol w="2552265">
                  <a:extLst>
                    <a:ext uri="{9D8B030D-6E8A-4147-A177-3AD203B41FA5}">
                      <a16:colId xmlns:a16="http://schemas.microsoft.com/office/drawing/2014/main" val="4059075644"/>
                    </a:ext>
                  </a:extLst>
                </a:gridCol>
                <a:gridCol w="1770224">
                  <a:extLst>
                    <a:ext uri="{9D8B030D-6E8A-4147-A177-3AD203B41FA5}">
                      <a16:colId xmlns:a16="http://schemas.microsoft.com/office/drawing/2014/main" val="2028149448"/>
                    </a:ext>
                  </a:extLst>
                </a:gridCol>
              </a:tblGrid>
              <a:tr h="0">
                <a:tc>
                  <a:txBody>
                    <a:bodyPr/>
                    <a:lstStyle/>
                    <a:p>
                      <a:pPr marL="0" marR="0" algn="ctr">
                        <a:lnSpc>
                          <a:spcPct val="115000"/>
                        </a:lnSpc>
                        <a:spcBef>
                          <a:spcPts val="0"/>
                        </a:spcBef>
                        <a:spcAft>
                          <a:spcPts val="0"/>
                        </a:spcAft>
                      </a:pPr>
                      <a:r>
                        <a:rPr lang="en-US" sz="1600" b="1" dirty="0">
                          <a:effectLst/>
                        </a:rPr>
                        <a:t>L&amp;D RN</a:t>
                      </a:r>
                      <a:endParaRPr lang="en-US" sz="1600" b="1" dirty="0">
                        <a:effectLst/>
                        <a:latin typeface="Arial" panose="020B0604020202020204" pitchFamily="34" charset="0"/>
                        <a:ea typeface="Arial" panose="020B0604020202020204" pitchFamily="34" charset="0"/>
                      </a:endParaRPr>
                    </a:p>
                  </a:txBody>
                  <a:tcPr marL="52140" marR="52140" marT="52140" marB="52140" anchor="ctr">
                    <a:solidFill>
                      <a:schemeClr val="bg2"/>
                    </a:solidFill>
                  </a:tcPr>
                </a:tc>
                <a:tc>
                  <a:txBody>
                    <a:bodyPr/>
                    <a:lstStyle/>
                    <a:p>
                      <a:pPr marL="0" marR="0" algn="ctr">
                        <a:lnSpc>
                          <a:spcPct val="115000"/>
                        </a:lnSpc>
                        <a:spcBef>
                          <a:spcPts val="0"/>
                        </a:spcBef>
                        <a:spcAft>
                          <a:spcPts val="0"/>
                        </a:spcAft>
                      </a:pPr>
                      <a:r>
                        <a:rPr lang="en-US" sz="1600" b="1" dirty="0">
                          <a:effectLst/>
                        </a:rPr>
                        <a:t>Postpartum/Newborn RN</a:t>
                      </a:r>
                      <a:endParaRPr lang="en-US" sz="1600" b="1" dirty="0">
                        <a:effectLst/>
                        <a:latin typeface="Arial" panose="020B0604020202020204" pitchFamily="34" charset="0"/>
                        <a:ea typeface="Arial" panose="020B0604020202020204" pitchFamily="34" charset="0"/>
                      </a:endParaRPr>
                    </a:p>
                  </a:txBody>
                  <a:tcPr marL="52140" marR="52140" marT="52140" marB="52140" anchor="ctr">
                    <a:solidFill>
                      <a:schemeClr val="bg2"/>
                    </a:solidFill>
                  </a:tcPr>
                </a:tc>
                <a:tc>
                  <a:txBody>
                    <a:bodyPr/>
                    <a:lstStyle/>
                    <a:p>
                      <a:pPr marL="0" marR="0" algn="ctr">
                        <a:lnSpc>
                          <a:spcPct val="115000"/>
                        </a:lnSpc>
                        <a:spcBef>
                          <a:spcPts val="0"/>
                        </a:spcBef>
                        <a:spcAft>
                          <a:spcPts val="0"/>
                        </a:spcAft>
                      </a:pPr>
                      <a:r>
                        <a:rPr lang="en-US" sz="1600" b="1" dirty="0">
                          <a:effectLst/>
                        </a:rPr>
                        <a:t>Assigned Pediatric Provider </a:t>
                      </a:r>
                      <a:endParaRPr lang="en-US" sz="1600" b="1" dirty="0">
                        <a:effectLst/>
                        <a:latin typeface="Arial" panose="020B0604020202020204" pitchFamily="34" charset="0"/>
                        <a:ea typeface="Arial" panose="020B0604020202020204" pitchFamily="34" charset="0"/>
                      </a:endParaRPr>
                    </a:p>
                  </a:txBody>
                  <a:tcPr marL="56311" marR="56311" marT="0" marB="0" anchor="ctr">
                    <a:solidFill>
                      <a:schemeClr val="bg2"/>
                    </a:solidFill>
                  </a:tcPr>
                </a:tc>
                <a:tc>
                  <a:txBody>
                    <a:bodyPr/>
                    <a:lstStyle/>
                    <a:p>
                      <a:pPr marL="0" marR="0" algn="ctr">
                        <a:lnSpc>
                          <a:spcPct val="115000"/>
                        </a:lnSpc>
                        <a:spcBef>
                          <a:spcPts val="0"/>
                        </a:spcBef>
                        <a:spcAft>
                          <a:spcPts val="0"/>
                        </a:spcAft>
                      </a:pPr>
                      <a:r>
                        <a:rPr lang="en-US" sz="1600" b="1" dirty="0">
                          <a:effectLst/>
                        </a:rPr>
                        <a:t>NICU APP</a:t>
                      </a:r>
                      <a:endParaRPr lang="en-US" sz="1600" b="1" dirty="0">
                        <a:effectLst/>
                        <a:latin typeface="Arial" panose="020B0604020202020204" pitchFamily="34" charset="0"/>
                        <a:ea typeface="Arial" panose="020B0604020202020204" pitchFamily="34" charset="0"/>
                      </a:endParaRPr>
                    </a:p>
                  </a:txBody>
                  <a:tcPr marL="56311" marR="56311" marT="0" marB="0" anchor="ctr">
                    <a:solidFill>
                      <a:schemeClr val="bg2"/>
                    </a:solidFill>
                  </a:tcPr>
                </a:tc>
                <a:extLst>
                  <a:ext uri="{0D108BD9-81ED-4DB2-BD59-A6C34878D82A}">
                    <a16:rowId xmlns:a16="http://schemas.microsoft.com/office/drawing/2014/main" val="400636912"/>
                  </a:ext>
                </a:extLst>
              </a:tr>
              <a:tr h="3766902">
                <a:tc>
                  <a:txBody>
                    <a:bodyPr/>
                    <a:lstStyle/>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Complete Toxicology Risk Assessment on admission </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First assessment to take place within 2 hours of birth</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Notify postpartum/newborn unit that the newborn will be on the ESC protocol</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Handoff to postpartum/newborn nurse includes initial assessment of newborn and family partnership</a:t>
                      </a:r>
                      <a:endParaRPr lang="en-US" sz="1400" u="none" strike="noStrike" dirty="0">
                        <a:effectLst/>
                        <a:latin typeface="+mj-lt"/>
                        <a:ea typeface="Arial" panose="020B0604020202020204" pitchFamily="34" charset="0"/>
                      </a:endParaRPr>
                    </a:p>
                  </a:txBody>
                  <a:tcPr marL="52140" marR="52140" marT="52140" marB="52140">
                    <a:solidFill>
                      <a:schemeClr val="bg2"/>
                    </a:solidFill>
                  </a:tcPr>
                </a:tc>
                <a:tc>
                  <a:txBody>
                    <a:bodyPr/>
                    <a:lstStyle/>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Place sign on patient door to indicate an ESC newborn/family</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Q2-4H Evaluate newborn ESC with cares in collaboration with parent(s)* and document with smart phrase .</a:t>
                      </a:r>
                      <a:r>
                        <a:rPr lang="en-US" sz="1400" u="none" strike="noStrike" dirty="0" err="1">
                          <a:effectLst/>
                          <a:latin typeface="+mj-lt"/>
                        </a:rPr>
                        <a:t>escnote</a:t>
                      </a:r>
                      <a:r>
                        <a:rPr lang="en-US" sz="1400" u="none" strike="noStrike" dirty="0">
                          <a:effectLst/>
                          <a:latin typeface="+mj-lt"/>
                        </a:rPr>
                        <a:t> </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Huddle with parent(s)* if there is a score of ‘yes’ in any category </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Call further huddles if scoring “yes” in more than one category and “3s” in consoling activity with Charge Nurse, Assigned Pediatric Care Provider, Parent(s), Social Worker if available, and RN  </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Continue to document other newborn assessments</a:t>
                      </a:r>
                      <a:endParaRPr lang="en-US" sz="1400" u="none" strike="noStrike" dirty="0">
                        <a:effectLst/>
                        <a:latin typeface="+mj-lt"/>
                        <a:ea typeface="Arial" panose="020B0604020202020204" pitchFamily="34" charset="0"/>
                      </a:endParaRPr>
                    </a:p>
                  </a:txBody>
                  <a:tcPr marL="52140" marR="52140" marT="52140" marB="52140">
                    <a:solidFill>
                      <a:schemeClr val="bg2"/>
                    </a:solidFill>
                  </a:tcPr>
                </a:tc>
                <a:tc>
                  <a:txBody>
                    <a:bodyPr/>
                    <a:lstStyle/>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Report (</a:t>
                      </a:r>
                      <a:r>
                        <a:rPr lang="en-US" sz="1400" b="1" u="none" strike="noStrike" dirty="0">
                          <a:effectLst/>
                          <a:latin typeface="+mj-lt"/>
                        </a:rPr>
                        <a:t>in person or via phone) </a:t>
                      </a:r>
                      <a:r>
                        <a:rPr lang="en-US" sz="1400" u="none" strike="noStrike" dirty="0">
                          <a:effectLst/>
                          <a:latin typeface="+mj-lt"/>
                        </a:rPr>
                        <a:t>to huddle when called for newborns receiving a “yes”  on more than one category and 3s in the consoling activity</a:t>
                      </a:r>
                    </a:p>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Initiate NICU APP evaluation/consultation based on huddle for pharmacologic therapy and transfer to NICU</a:t>
                      </a:r>
                    </a:p>
                    <a:p>
                      <a:pPr marL="342900" marR="0" lvl="0" indent="-230188">
                        <a:lnSpc>
                          <a:spcPct val="115000"/>
                        </a:lnSpc>
                        <a:spcBef>
                          <a:spcPts val="0"/>
                        </a:spcBef>
                        <a:spcAft>
                          <a:spcPts val="0"/>
                        </a:spcAft>
                        <a:buFont typeface="Arial" panose="020B0604020202020204" pitchFamily="34" charset="0"/>
                        <a:buChar char="●"/>
                      </a:pPr>
                      <a:endParaRPr lang="en-US" sz="1400" u="none" strike="noStrike" dirty="0">
                        <a:effectLst/>
                        <a:highlight>
                          <a:srgbClr val="FFFFFF"/>
                        </a:highlight>
                        <a:latin typeface="+mj-lt"/>
                      </a:endParaRPr>
                    </a:p>
                    <a:p>
                      <a:pPr marL="342900" marR="0" lvl="0" indent="-230188">
                        <a:lnSpc>
                          <a:spcPct val="115000"/>
                        </a:lnSpc>
                        <a:spcBef>
                          <a:spcPts val="0"/>
                        </a:spcBef>
                        <a:spcAft>
                          <a:spcPts val="0"/>
                        </a:spcAft>
                        <a:buFont typeface="Arial" panose="020B0604020202020204" pitchFamily="34" charset="0"/>
                        <a:buChar char="●"/>
                      </a:pPr>
                      <a:endParaRPr lang="en-US" sz="1400" u="none" strike="noStrike" dirty="0">
                        <a:effectLst/>
                        <a:latin typeface="+mj-lt"/>
                      </a:endParaRPr>
                    </a:p>
                  </a:txBody>
                  <a:tcPr marL="56311" marR="56311" marT="0" marB="0">
                    <a:solidFill>
                      <a:schemeClr val="bg2"/>
                    </a:solidFill>
                  </a:tcPr>
                </a:tc>
                <a:tc>
                  <a:txBody>
                    <a:bodyPr/>
                    <a:lstStyle/>
                    <a:p>
                      <a:pPr marL="342900" marR="0" lvl="0" indent="-230188">
                        <a:lnSpc>
                          <a:spcPct val="115000"/>
                        </a:lnSpc>
                        <a:spcBef>
                          <a:spcPts val="0"/>
                        </a:spcBef>
                        <a:spcAft>
                          <a:spcPts val="0"/>
                        </a:spcAft>
                        <a:buFont typeface="Arial" panose="020B0604020202020204" pitchFamily="34" charset="0"/>
                        <a:buChar char="●"/>
                      </a:pPr>
                      <a:r>
                        <a:rPr lang="en-US" sz="1400" u="none" strike="noStrike" dirty="0">
                          <a:effectLst/>
                          <a:latin typeface="+mj-lt"/>
                        </a:rPr>
                        <a:t>Evaluation AFTER team huddle for newborns receiving a “yes” on more than one category and 3s in the consoling activity for possible pharmacologic treatment and transfer to NICU </a:t>
                      </a:r>
                      <a:endParaRPr lang="en-US" sz="1400" u="none" strike="noStrike" dirty="0">
                        <a:effectLst/>
                        <a:latin typeface="+mj-lt"/>
                        <a:ea typeface="Arial" panose="020B0604020202020204" pitchFamily="34" charset="0"/>
                      </a:endParaRPr>
                    </a:p>
                  </a:txBody>
                  <a:tcPr marL="56311" marR="56311" marT="0" marB="0">
                    <a:solidFill>
                      <a:schemeClr val="bg2"/>
                    </a:solidFill>
                  </a:tcPr>
                </a:tc>
                <a:extLst>
                  <a:ext uri="{0D108BD9-81ED-4DB2-BD59-A6C34878D82A}">
                    <a16:rowId xmlns:a16="http://schemas.microsoft.com/office/drawing/2014/main" val="3978090429"/>
                  </a:ext>
                </a:extLst>
              </a:tr>
            </a:tbl>
          </a:graphicData>
        </a:graphic>
      </p:graphicFrame>
    </p:spTree>
    <p:custDataLst>
      <p:tags r:id="rId1"/>
    </p:custDataLst>
    <p:extLst>
      <p:ext uri="{BB962C8B-B14F-4D97-AF65-F5344CB8AC3E}">
        <p14:creationId xmlns:p14="http://schemas.microsoft.com/office/powerpoint/2010/main" val="2811319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ick on each section"/>
          <p:cNvSpPr txBox="1">
            <a:spLocks/>
          </p:cNvSpPr>
          <p:nvPr/>
        </p:nvSpPr>
        <p:spPr>
          <a:xfrm>
            <a:off x="2438400" y="1752600"/>
            <a:ext cx="8145294" cy="4419600"/>
          </a:xfrm>
          <a:prstGeom prst="rect">
            <a:avLst/>
          </a:prstGeom>
          <a:solidFill>
            <a:schemeClr val="bg1"/>
          </a:solidFill>
        </p:spPr>
        <p:txBody>
          <a:bodyPr vert="horz" lIns="91430" tIns="45716" rIns="91430" bIns="45716" rtlCol="0">
            <a:norm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600" b="1" dirty="0"/>
              <a:t>EATING</a:t>
            </a:r>
          </a:p>
          <a:p>
            <a:pPr marL="400050" lvl="1" indent="-220663">
              <a:buFont typeface="Arial" panose="020B0604020202020204" pitchFamily="34" charset="0"/>
              <a:buChar char="•"/>
            </a:pPr>
            <a:r>
              <a:rPr lang="en-US" sz="1600" dirty="0"/>
              <a:t>Poor eating due to NOWS: Newborn is unable to coordinate feeding within 10 minutes of showing hunger AND/OR is unable to sustain feeding for 10 minutes at breast or with 10 mL of finger- or bottle-feeding due to NOWS symptoms (e.g., fussiness, tremors, uncoordinated or excessive suck).</a:t>
            </a:r>
            <a:br>
              <a:rPr lang="en-US" sz="1600" dirty="0"/>
            </a:br>
            <a:endParaRPr lang="en-US" sz="1600" dirty="0"/>
          </a:p>
          <a:p>
            <a:pPr marL="400050" lvl="1" indent="-220663">
              <a:buFont typeface="Arial" panose="020B0604020202020204" pitchFamily="34" charset="0"/>
              <a:buChar char="•"/>
            </a:pPr>
            <a:r>
              <a:rPr lang="en-US" sz="1600" dirty="0"/>
              <a:t>Special Note: Do not </a:t>
            </a:r>
            <a:r>
              <a:rPr lang="en-US" sz="1600" b="1" dirty="0"/>
              <a:t>indicate “Yes” for poor eating if it is clearly due to non-NOWS related factors </a:t>
            </a:r>
            <a:r>
              <a:rPr lang="en-US" sz="1600" dirty="0"/>
              <a:t>(e.g., prematurity, transitional sleepiness or spittiness in the first 24 hours of life, or inability to latch due to newborn / breast anatomical factors). </a:t>
            </a:r>
            <a:r>
              <a:rPr lang="en-US" sz="1600" b="1" dirty="0"/>
              <a:t>If it is not clear if the poor eating is due to NOWS, indicate “Yes” on the flowsheet </a:t>
            </a:r>
            <a:r>
              <a:rPr lang="en-US" sz="1600" dirty="0"/>
              <a:t>and continue to monitor the newborn closely while optimizing all non- pharm interventions.</a:t>
            </a:r>
          </a:p>
        </p:txBody>
      </p:sp>
      <p:sp>
        <p:nvSpPr>
          <p:cNvPr id="6" name="Title 3">
            <a:extLst>
              <a:ext uri="{FF2B5EF4-FFF2-40B4-BE49-F238E27FC236}">
                <a16:creationId xmlns:a16="http://schemas.microsoft.com/office/drawing/2014/main" id="{30C21971-068D-4367-9DA9-44A41BBB8FA7}"/>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2400" dirty="0">
                <a:solidFill>
                  <a:schemeClr val="accent1"/>
                </a:solidFill>
                <a:latin typeface="Arial" panose="020B0604020202020204" pitchFamily="34" charset="0"/>
                <a:cs typeface="Arial" panose="020B0604020202020204" pitchFamily="34" charset="0"/>
              </a:rPr>
              <a:t>DEFINITIONS</a:t>
            </a:r>
            <a:br>
              <a:rPr lang="en-US" sz="2400" dirty="0">
                <a:solidFill>
                  <a:schemeClr val="accent1"/>
                </a:solidFill>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Eat, Sleep, Console (ESC)</a:t>
            </a:r>
            <a:endParaRPr lang="en-US" sz="24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952985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ick on each section"/>
          <p:cNvSpPr txBox="1">
            <a:spLocks/>
          </p:cNvSpPr>
          <p:nvPr/>
        </p:nvSpPr>
        <p:spPr>
          <a:xfrm>
            <a:off x="2438399" y="1752601"/>
            <a:ext cx="8514946" cy="4419599"/>
          </a:xfrm>
          <a:prstGeom prst="rect">
            <a:avLst/>
          </a:prstGeom>
          <a:solidFill>
            <a:schemeClr val="bg1"/>
          </a:solidFill>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t>SLEEPING</a:t>
            </a:r>
          </a:p>
          <a:p>
            <a:pPr marL="400050" lvl="1" indent="-220663">
              <a:buFont typeface="Arial" panose="020B0604020202020204" pitchFamily="34" charset="0"/>
              <a:buChar char="•"/>
            </a:pPr>
            <a:r>
              <a:rPr lang="en-US" sz="1800" dirty="0"/>
              <a:t>Sleep &lt; 1 hour due to NOWS: Newborns unable to sleep for more than a one hour stretch after feeding due to NOWS symptoms (e.g., fussiness, restlessness, increased startle, tremors).</a:t>
            </a:r>
          </a:p>
          <a:p>
            <a:pPr marL="400050" lvl="1" indent="-220663">
              <a:buFont typeface="Arial" panose="020B0604020202020204" pitchFamily="34" charset="0"/>
              <a:buChar char="•"/>
            </a:pPr>
            <a:endParaRPr lang="en-US" sz="1800" dirty="0"/>
          </a:p>
          <a:p>
            <a:pPr marL="400050" lvl="1" indent="-220663">
              <a:buFont typeface="Arial" panose="020B0604020202020204" pitchFamily="34" charset="0"/>
              <a:buChar char="•"/>
            </a:pPr>
            <a:r>
              <a:rPr lang="en-US" sz="1800" dirty="0"/>
              <a:t>Special Note: </a:t>
            </a:r>
            <a:r>
              <a:rPr lang="en-US" sz="1800" b="1" dirty="0"/>
              <a:t>Do not indicate “Yes” if asleep &lt; 1 hour is clearly due to non-NOWS related factors </a:t>
            </a:r>
            <a:r>
              <a:rPr lang="en-US" sz="1800" dirty="0"/>
              <a:t>(e.g., physiologic cluster feeding, interruptions in sleep for routine newborn testing, symptoms in first day likely due to nicotine or SSRI withdrawal). </a:t>
            </a:r>
            <a:r>
              <a:rPr lang="en-US" sz="1800" b="1" dirty="0"/>
              <a:t>If it is not clear if sleep &lt; 1 hour is due to NOWS, indicate “Yes” on the flowsheet </a:t>
            </a:r>
            <a:r>
              <a:rPr lang="en-US" sz="1800" dirty="0"/>
              <a:t>and continue to monitor the newborns closely while optimizing all non-pharm interventions. </a:t>
            </a:r>
          </a:p>
        </p:txBody>
      </p:sp>
      <p:sp>
        <p:nvSpPr>
          <p:cNvPr id="6" name="Title 3">
            <a:extLst>
              <a:ext uri="{FF2B5EF4-FFF2-40B4-BE49-F238E27FC236}">
                <a16:creationId xmlns:a16="http://schemas.microsoft.com/office/drawing/2014/main" id="{30C21971-068D-4367-9DA9-44A41BBB8FA7}"/>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174477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ick on each section"/>
          <p:cNvSpPr txBox="1">
            <a:spLocks/>
          </p:cNvSpPr>
          <p:nvPr/>
        </p:nvSpPr>
        <p:spPr>
          <a:xfrm>
            <a:off x="2450926" y="1752601"/>
            <a:ext cx="7759874" cy="4288276"/>
          </a:xfrm>
          <a:prstGeom prst="rect">
            <a:avLst/>
          </a:prstGeom>
          <a:noFill/>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t>CONSOLING</a:t>
            </a:r>
          </a:p>
          <a:p>
            <a:pPr marL="400050" lvl="1" indent="-220663">
              <a:buSzPct val="100000"/>
              <a:buFont typeface="Arial" panose="020B0604020202020204" pitchFamily="34" charset="0"/>
              <a:buChar char="•"/>
            </a:pPr>
            <a:r>
              <a:rPr lang="en-US" sz="1800" dirty="0"/>
              <a:t>Unable to console within 10 minutes due to NOWS: Newborn unable to be consoled within 10 minutes by newborn caregiver effectively providing recommended Consoling Support Interventions.</a:t>
            </a:r>
          </a:p>
          <a:p>
            <a:pPr marL="400050" lvl="1" indent="-220663">
              <a:buSzPct val="100000"/>
              <a:buFont typeface="Arial" panose="020B0604020202020204" pitchFamily="34" charset="0"/>
              <a:buChar char="•"/>
            </a:pPr>
            <a:endParaRPr lang="en-US" sz="1800" dirty="0"/>
          </a:p>
          <a:p>
            <a:pPr marL="400050" lvl="1" indent="-220663">
              <a:buSzPct val="100000"/>
              <a:buFont typeface="Arial" panose="020B0604020202020204" pitchFamily="34" charset="0"/>
              <a:buChar char="•"/>
            </a:pPr>
            <a:r>
              <a:rPr lang="en-US" sz="1800" i="1" dirty="0"/>
              <a:t>Special Note: </a:t>
            </a:r>
            <a:r>
              <a:rPr lang="en-US" sz="1800" b="1" dirty="0"/>
              <a:t>Do not indicate “Yes” if newborn’s inconsolability is due to newborn hunger, difficulty feeding. or other non-NOWS source of discomfort</a:t>
            </a:r>
            <a:r>
              <a:rPr lang="en-US" sz="1800" dirty="0"/>
              <a:t> (e.g., circumcision pain).  </a:t>
            </a:r>
            <a:r>
              <a:rPr lang="en-US" sz="1800" b="1" dirty="0"/>
              <a:t>If it is not clear if the inability to console within 10 minutes is due to NOWS, please indicated “Yes” </a:t>
            </a:r>
            <a:r>
              <a:rPr lang="en-US" sz="1800" dirty="0"/>
              <a:t>and continue to monitor the in newborn closely while optimizing all non-pharm interventions. </a:t>
            </a:r>
          </a:p>
        </p:txBody>
      </p:sp>
      <p:sp>
        <p:nvSpPr>
          <p:cNvPr id="5" name="Title 3">
            <a:extLst>
              <a:ext uri="{FF2B5EF4-FFF2-40B4-BE49-F238E27FC236}">
                <a16:creationId xmlns:a16="http://schemas.microsoft.com/office/drawing/2014/main" id="{65C53E65-28DB-47EE-A3B6-E35000DD6200}"/>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25534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ick on each section"/>
          <p:cNvSpPr txBox="1">
            <a:spLocks/>
          </p:cNvSpPr>
          <p:nvPr/>
        </p:nvSpPr>
        <p:spPr>
          <a:xfrm>
            <a:off x="2450925" y="1752601"/>
            <a:ext cx="8551057" cy="4419599"/>
          </a:xfrm>
          <a:prstGeom prst="rect">
            <a:avLst/>
          </a:prstGeom>
          <a:noFill/>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600" b="1" dirty="0"/>
              <a:t>CONSOLING</a:t>
            </a:r>
          </a:p>
          <a:p>
            <a:pPr marL="0" lvl="2" indent="0">
              <a:buNone/>
            </a:pPr>
            <a:r>
              <a:rPr lang="en-US" sz="1600" b="1" i="1" dirty="0">
                <a:solidFill>
                  <a:schemeClr val="tx2"/>
                </a:solidFill>
              </a:rPr>
              <a:t>Consoling Support Interventions (CSIs)</a:t>
            </a:r>
          </a:p>
          <a:p>
            <a:pPr marL="400050" lvl="2" indent="-230188">
              <a:buSzPct val="100000"/>
            </a:pPr>
            <a:r>
              <a:rPr lang="en-US" sz="1600" dirty="0"/>
              <a:t>Caregiver begins softly and slowly talking to newborn and uses their voice to calm newborn.</a:t>
            </a:r>
          </a:p>
          <a:p>
            <a:pPr marL="400050" lvl="2" indent="-230188">
              <a:buSzPct val="100000"/>
            </a:pPr>
            <a:r>
              <a:rPr lang="en-US" sz="1600" dirty="0"/>
              <a:t>Caregiver looks for hand-to-mouth movements and facilitates by gently bringing in newborn’s hand to mouth.</a:t>
            </a:r>
          </a:p>
          <a:p>
            <a:pPr marL="400050" lvl="2" indent="-230188">
              <a:buSzPct val="100000"/>
            </a:pPr>
            <a:r>
              <a:rPr lang="en-US" sz="1600" dirty="0"/>
              <a:t>Caregiver continues talking to newborn and places caregiver’s hand firmly but gently on newborn’s abdomen.</a:t>
            </a:r>
          </a:p>
          <a:p>
            <a:pPr marL="400050" lvl="2" indent="-230188">
              <a:buSzPct val="100000"/>
            </a:pPr>
            <a:r>
              <a:rPr lang="en-US" sz="1600" dirty="0"/>
              <a:t>Caregiver continues softly talking to newborn bringing newborn’s arms and legs to the center of the body.</a:t>
            </a:r>
          </a:p>
          <a:p>
            <a:pPr marL="400050" lvl="2" indent="-230188">
              <a:buSzPct val="100000"/>
            </a:pPr>
            <a:r>
              <a:rPr lang="en-US" sz="1600" dirty="0"/>
              <a:t>Picks up newborn, holds skin-to-skin or swaddled in blanket and gently rocks or sways newborn.</a:t>
            </a:r>
          </a:p>
          <a:p>
            <a:pPr marL="400050" lvl="2" indent="-230188">
              <a:buSzPct val="100000"/>
            </a:pPr>
            <a:r>
              <a:rPr lang="en-US" sz="1600" dirty="0"/>
              <a:t>Offers a finger or pacifier for newborn to suck or a feeding if newborn shows hunger cues.</a:t>
            </a:r>
          </a:p>
        </p:txBody>
      </p:sp>
      <p:sp>
        <p:nvSpPr>
          <p:cNvPr id="5" name="Title 3">
            <a:extLst>
              <a:ext uri="{FF2B5EF4-FFF2-40B4-BE49-F238E27FC236}">
                <a16:creationId xmlns:a16="http://schemas.microsoft.com/office/drawing/2014/main" id="{65C53E65-28DB-47EE-A3B6-E35000DD6200}"/>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34445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ick on each section"/>
          <p:cNvSpPr txBox="1">
            <a:spLocks/>
          </p:cNvSpPr>
          <p:nvPr/>
        </p:nvSpPr>
        <p:spPr>
          <a:xfrm>
            <a:off x="2450926" y="1752600"/>
            <a:ext cx="8356504" cy="4064540"/>
          </a:xfrm>
          <a:prstGeom prst="rect">
            <a:avLst/>
          </a:prstGeom>
          <a:noFill/>
        </p:spPr>
        <p:txBody>
          <a:bodyPr vert="horz" lIns="91430" tIns="45716" rIns="91430" bIns="45716" rtlCol="0">
            <a:normAutofit fontScale="92500" lnSpcReduction="10000"/>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t>CONSOLING</a:t>
            </a:r>
          </a:p>
          <a:p>
            <a:pPr marL="0" lvl="2" indent="0">
              <a:buNone/>
            </a:pPr>
            <a:endParaRPr lang="en-US" sz="1800" b="1" i="1" dirty="0">
              <a:solidFill>
                <a:schemeClr val="tx2"/>
              </a:solidFill>
            </a:endParaRPr>
          </a:p>
          <a:p>
            <a:pPr marL="0" lvl="2" indent="0">
              <a:buNone/>
            </a:pPr>
            <a:r>
              <a:rPr lang="en-US" sz="1800" b="1" i="1" dirty="0">
                <a:solidFill>
                  <a:schemeClr val="tx2"/>
                </a:solidFill>
              </a:rPr>
              <a:t>Soothing Support Used To Console Newborn</a:t>
            </a:r>
          </a:p>
          <a:p>
            <a:pPr marL="400050" lvl="2" indent="-230188">
              <a:buSzPct val="100000"/>
              <a:buFont typeface="+mj-lt"/>
              <a:buAutoNum type="arabicPeriod"/>
            </a:pPr>
            <a:r>
              <a:rPr lang="en-US" sz="1800" dirty="0"/>
              <a:t>Soothes with little support: Consistently self-soothes or is easily soothed with one of first 4 CSIs on previous slide. </a:t>
            </a:r>
          </a:p>
          <a:p>
            <a:pPr marL="400050" lvl="2" indent="-230188">
              <a:buSzPct val="100000"/>
              <a:buFont typeface="+mj-lt"/>
              <a:buAutoNum type="arabicPeriod"/>
            </a:pPr>
            <a:r>
              <a:rPr lang="en-US" sz="1800" dirty="0"/>
              <a:t>Soothes with some support: Soothes fairly easily with skin-to-skin contact, being held clothed or swaddled, rocking or swaying, sucking on finger or pacifier, or feeding.</a:t>
            </a:r>
          </a:p>
          <a:p>
            <a:pPr marL="400050" lvl="2" indent="-230188">
              <a:buSzPct val="100000"/>
              <a:buFont typeface="+mj-lt"/>
              <a:buAutoNum type="arabicPeriod"/>
            </a:pPr>
            <a:r>
              <a:rPr lang="en-US" sz="1800" dirty="0"/>
              <a:t>Soothes with much support or does not soothe in 10 minutes: Has difficulty responding to all caregiver efforts to help If newborn stop crying OR does not soothe within 10 minutes; never self soothes.</a:t>
            </a:r>
          </a:p>
          <a:p>
            <a:pPr marL="400050" lvl="2" indent="-230188">
              <a:buSzPct val="100000"/>
            </a:pPr>
            <a:endParaRPr lang="en-US" sz="1200" dirty="0"/>
          </a:p>
        </p:txBody>
      </p:sp>
      <p:sp>
        <p:nvSpPr>
          <p:cNvPr id="5" name="Title 3">
            <a:extLst>
              <a:ext uri="{FF2B5EF4-FFF2-40B4-BE49-F238E27FC236}">
                <a16:creationId xmlns:a16="http://schemas.microsoft.com/office/drawing/2014/main" id="{65C53E65-28DB-47EE-A3B6-E35000DD6200}"/>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05544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ick on each section"/>
          <p:cNvSpPr txBox="1">
            <a:spLocks/>
          </p:cNvSpPr>
          <p:nvPr/>
        </p:nvSpPr>
        <p:spPr>
          <a:xfrm>
            <a:off x="2450925" y="2336259"/>
            <a:ext cx="5973227" cy="2877766"/>
          </a:xfrm>
          <a:prstGeom prst="rect">
            <a:avLst/>
          </a:prstGeom>
          <a:noFill/>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800" b="1" dirty="0"/>
              <a:t>CONSOLING</a:t>
            </a:r>
          </a:p>
          <a:p>
            <a:pPr marL="0" lvl="2" indent="0">
              <a:buNone/>
            </a:pPr>
            <a:endParaRPr lang="en-US" sz="1800" b="1" i="1" dirty="0">
              <a:solidFill>
                <a:schemeClr val="tx2"/>
              </a:solidFill>
            </a:endParaRPr>
          </a:p>
          <a:p>
            <a:pPr marL="0" lvl="1" indent="0">
              <a:buNone/>
            </a:pPr>
            <a:r>
              <a:rPr lang="en-US" sz="1800" b="1" i="1" dirty="0">
                <a:solidFill>
                  <a:schemeClr val="tx2"/>
                </a:solidFill>
              </a:rPr>
              <a:t>Parental / Caregiver Presence</a:t>
            </a:r>
          </a:p>
          <a:p>
            <a:pPr marL="400050" lvl="2" indent="-230188">
              <a:buSzPct val="100000"/>
            </a:pPr>
            <a:r>
              <a:rPr lang="en-US" sz="1800" dirty="0"/>
              <a:t>Time since last assessment that parent (or other caregiver) has spent in room with newborn.</a:t>
            </a:r>
          </a:p>
        </p:txBody>
      </p:sp>
      <p:sp>
        <p:nvSpPr>
          <p:cNvPr id="5" name="Title 3">
            <a:extLst>
              <a:ext uri="{FF2B5EF4-FFF2-40B4-BE49-F238E27FC236}">
                <a16:creationId xmlns:a16="http://schemas.microsoft.com/office/drawing/2014/main" id="{65C53E65-28DB-47EE-A3B6-E35000DD6200}"/>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276595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ick on each section"/>
          <p:cNvSpPr txBox="1">
            <a:spLocks/>
          </p:cNvSpPr>
          <p:nvPr/>
        </p:nvSpPr>
        <p:spPr>
          <a:xfrm>
            <a:off x="2450926" y="1752601"/>
            <a:ext cx="7889576" cy="4419599"/>
          </a:xfrm>
          <a:prstGeom prst="rect">
            <a:avLst/>
          </a:prstGeom>
          <a:noFill/>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1600" b="1" dirty="0"/>
              <a:t>CONSOLING</a:t>
            </a:r>
          </a:p>
          <a:p>
            <a:pPr marL="0" lvl="1" indent="0">
              <a:buNone/>
            </a:pPr>
            <a:r>
              <a:rPr lang="en-US" sz="1600" b="1" i="1" dirty="0">
                <a:solidFill>
                  <a:schemeClr val="tx2"/>
                </a:solidFill>
              </a:rPr>
              <a:t>Optimal Feeding:</a:t>
            </a:r>
          </a:p>
          <a:p>
            <a:pPr marL="400050" lvl="2" indent="-230188">
              <a:buSzPct val="100000"/>
            </a:pPr>
            <a:r>
              <a:rPr lang="en-US" sz="1600" dirty="0"/>
              <a:t>Newborn feeding at early feeding cues until content without any limit placed on duration or volume of feeding.</a:t>
            </a:r>
          </a:p>
          <a:p>
            <a:pPr marL="400050" lvl="2" indent="-230188">
              <a:buSzPct val="100000"/>
            </a:pPr>
            <a:r>
              <a:rPr lang="en-US" sz="1600" dirty="0"/>
              <a:t>Breastfeeding:  Newborn latching deeply with comfortable latch  and sustained active suckling for newborn with only brief pauses noted. Assist directly with breastfeeding to achieve more optimal latch position and request lactation consultation if any concerns present.</a:t>
            </a:r>
          </a:p>
          <a:p>
            <a:pPr marL="400050" lvl="2" indent="-230188">
              <a:buSzPct val="100000"/>
            </a:pPr>
            <a:r>
              <a:rPr lang="en-US" sz="1600" dirty="0"/>
              <a:t>Bottle feeding: Newborn effectively coordinating suck and swallow without gagging or excessive spitting up; modify position of bottle or flow of nipple if any concerns present. Consult feeding specialist if feeding difficulties continue.</a:t>
            </a:r>
          </a:p>
        </p:txBody>
      </p:sp>
      <p:sp>
        <p:nvSpPr>
          <p:cNvPr id="5" name="Title 3">
            <a:extLst>
              <a:ext uri="{FF2B5EF4-FFF2-40B4-BE49-F238E27FC236}">
                <a16:creationId xmlns:a16="http://schemas.microsoft.com/office/drawing/2014/main" id="{65C53E65-28DB-47EE-A3B6-E35000DD6200}"/>
              </a:ext>
            </a:extLst>
          </p:cNvPr>
          <p:cNvSpPr txBox="1">
            <a:spLocks/>
          </p:cNvSpPr>
          <p:nvPr/>
        </p:nvSpPr>
        <p:spPr>
          <a:xfrm>
            <a:off x="1981200" y="685800"/>
            <a:ext cx="8229600" cy="1143000"/>
          </a:xfrm>
          <a:prstGeom prst="rect">
            <a:avLst/>
          </a:prstGeom>
        </p:spPr>
        <p:txBody>
          <a:bodyPr vert="horz" lIns="91430" tIns="45716" rIns="91430" bIns="45716" rtlCol="0" anchor="ctr">
            <a:normAutofit/>
          </a:bodyPr>
          <a:lstStyle>
            <a:lvl1pPr marL="457154" indent="0" algn="l" defTabSz="914306" rtl="0" eaLnBrk="1" latinLnBrk="0" hangingPunct="1">
              <a:spcBef>
                <a:spcPct val="0"/>
              </a:spcBef>
              <a:buNone/>
              <a:defRPr sz="2000" b="1" kern="1200">
                <a:solidFill>
                  <a:schemeClr val="tx2"/>
                </a:solidFill>
                <a:latin typeface="+mj-lt"/>
                <a:ea typeface="+mj-ea"/>
                <a:cs typeface="+mj-cs"/>
              </a:defRPr>
            </a:lvl1pPr>
          </a:lstStyle>
          <a:p>
            <a:r>
              <a:rPr lang="en-US" sz="3200" dirty="0">
                <a:solidFill>
                  <a:schemeClr val="accent1"/>
                </a:solidFill>
                <a:latin typeface="Arial" panose="020B0604020202020204" pitchFamily="34" charset="0"/>
                <a:cs typeface="Arial" panose="020B0604020202020204" pitchFamily="34" charset="0"/>
              </a:rPr>
              <a:t>DEFINITIONS</a:t>
            </a:r>
            <a:br>
              <a:rPr lang="en-US" sz="3200" dirty="0">
                <a:solidFill>
                  <a:schemeClr val="accent1"/>
                </a:solidFill>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Eat, Sleep, Console (ESC)</a:t>
            </a:r>
            <a:endParaRPr lang="en-US" sz="3200" dirty="0">
              <a:solidFill>
                <a:schemeClr val="accent1"/>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2C17FBD-B625-4351-BCF6-C53ACBC67C10}"/>
              </a:ext>
            </a:extLst>
          </p:cNvPr>
          <p:cNvSpPr/>
          <p:nvPr/>
        </p:nvSpPr>
        <p:spPr>
          <a:xfrm>
            <a:off x="2908126" y="6324600"/>
            <a:ext cx="6096000" cy="400110"/>
          </a:xfrm>
          <a:prstGeom prst="rect">
            <a:avLst/>
          </a:prstGeom>
        </p:spPr>
        <p:txBody>
          <a:bodyPr wrap="square">
            <a:spAutoFit/>
          </a:bodyPr>
          <a:lstStyle/>
          <a:p>
            <a:pPr marL="0" lvl="1">
              <a:buSzPct val="100000"/>
            </a:pPr>
            <a:r>
              <a:rPr lang="en-US" sz="1000" i="1" dirty="0">
                <a:solidFill>
                  <a:schemeClr val="tx1">
                    <a:lumMod val="75000"/>
                    <a:lumOff val="25000"/>
                  </a:schemeClr>
                </a:solidFill>
                <a:latin typeface="+mj-lt"/>
              </a:rPr>
              <a:t>**2017 Boston Medical Center Corporation. Dr. Mathew Grossman and Children’s Hospital at Dartmouth-Hitchcock</a:t>
            </a:r>
          </a:p>
        </p:txBody>
      </p:sp>
    </p:spTree>
    <p:custDataLst>
      <p:tags r:id="rId1"/>
    </p:custDataLst>
    <p:extLst>
      <p:ext uri="{BB962C8B-B14F-4D97-AF65-F5344CB8AC3E}">
        <p14:creationId xmlns:p14="http://schemas.microsoft.com/office/powerpoint/2010/main" val="4186102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fers to medical issues associated with drug withdrawal in newborns due to exposure to opioids or other drugs, in the context of in utero exposure…"/>
          <p:cNvSpPr txBox="1">
            <a:spLocks/>
          </p:cNvSpPr>
          <p:nvPr/>
        </p:nvSpPr>
        <p:spPr>
          <a:xfrm>
            <a:off x="1974715" y="1993056"/>
            <a:ext cx="9105089" cy="4114800"/>
          </a:xfrm>
          <a:prstGeom prst="rect">
            <a:avLst/>
          </a:prstGeom>
        </p:spPr>
        <p:txBody>
          <a:bodyPr vert="horz" lIns="91430" tIns="45716" rIns="91430" bIns="45716" rtlCol="0">
            <a:noAutofit/>
          </a:bodyPr>
          <a:lstStyle>
            <a:lvl1pPr marL="0" indent="0" algn="l" defTabSz="914306" rtl="0" eaLnBrk="1" latinLnBrk="0" hangingPunct="1">
              <a:lnSpc>
                <a:spcPct val="150000"/>
              </a:lnSpc>
              <a:spcBef>
                <a:spcPct val="20000"/>
              </a:spcBef>
              <a:buFont typeface="Arial" pitchFamily="34" charset="0"/>
              <a:buNone/>
              <a:defRPr sz="1400" kern="1200">
                <a:solidFill>
                  <a:schemeClr val="tx1"/>
                </a:solidFill>
                <a:latin typeface="+mn-lt"/>
                <a:ea typeface="+mn-ea"/>
                <a:cs typeface="+mn-cs"/>
              </a:defRPr>
            </a:lvl1pPr>
            <a:lvl2pPr marL="342865" indent="-165082" algn="l" defTabSz="914306" rtl="0" eaLnBrk="1" latinLnBrk="0" hangingPunct="1">
              <a:lnSpc>
                <a:spcPct val="150000"/>
              </a:lnSpc>
              <a:spcBef>
                <a:spcPct val="20000"/>
              </a:spcBef>
              <a:buSzPct val="90000"/>
              <a:buFont typeface="Arial" panose="020B0604020202020204" pitchFamily="34" charset="0"/>
              <a:buChar char="•"/>
              <a:defRPr lang="en-US" sz="1400" kern="1200">
                <a:solidFill>
                  <a:schemeClr val="tx1"/>
                </a:solidFill>
                <a:latin typeface="+mn-lt"/>
                <a:ea typeface="+mn-ea"/>
                <a:cs typeface="+mn-cs"/>
              </a:defRPr>
            </a:lvl2pPr>
            <a:lvl3pPr marL="566680" indent="-173020" algn="l" defTabSz="914306" rtl="0" eaLnBrk="1" latinLnBrk="0" hangingPunct="1">
              <a:lnSpc>
                <a:spcPct val="150000"/>
              </a:lnSpc>
              <a:spcBef>
                <a:spcPct val="20000"/>
              </a:spcBef>
              <a:buSzPct val="60000"/>
              <a:buFont typeface="Courier New" panose="02070309020205020404" pitchFamily="49" charset="0"/>
              <a:buChar char="o"/>
              <a:defRPr sz="1400" kern="1200">
                <a:solidFill>
                  <a:schemeClr val="tx1"/>
                </a:solidFill>
                <a:latin typeface="+mn-lt"/>
                <a:ea typeface="+mn-ea"/>
                <a:cs typeface="+mn-cs"/>
              </a:defRPr>
            </a:lvl3pPr>
            <a:lvl4pPr marL="800018" indent="-228576"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85750" indent="-285750">
              <a:buSzPct val="60000"/>
              <a:buFont typeface="Arial" panose="020B0604020202020204" pitchFamily="34" charset="0"/>
              <a:buChar char="•"/>
            </a:pPr>
            <a:r>
              <a:rPr lang="en-US" sz="2000" dirty="0"/>
              <a:t>Newborns exposed to substances during pregnancy per a Toxicology or Substance Exposure Risk Assessment in the medical record will be assessed using ESC . </a:t>
            </a:r>
          </a:p>
          <a:p>
            <a:pPr marL="285750" indent="-285750">
              <a:buSzPct val="60000"/>
              <a:buFont typeface="Arial" panose="020B0604020202020204" pitchFamily="34" charset="0"/>
              <a:buChar char="•"/>
            </a:pPr>
            <a:r>
              <a:rPr lang="en-US" sz="2000" dirty="0"/>
              <a:t>Newborns who develop symptoms of NOWS are also included in ESC.</a:t>
            </a:r>
          </a:p>
          <a:p>
            <a:pPr marL="633413" lvl="1" indent="-176213">
              <a:buSzPct val="60000"/>
              <a:buFont typeface="Courier New" panose="02070309020205020404" pitchFamily="49" charset="0"/>
              <a:buChar char="o"/>
              <a:tabLst>
                <a:tab pos="630238" algn="l"/>
              </a:tabLst>
            </a:pPr>
            <a:r>
              <a:rPr lang="en-US" sz="2000" dirty="0"/>
              <a:t>Assessments begin </a:t>
            </a:r>
            <a:r>
              <a:rPr lang="en-US" sz="2000" b="1" dirty="0">
                <a:solidFill>
                  <a:schemeClr val="tx2"/>
                </a:solidFill>
              </a:rPr>
              <a:t>within 2 hours </a:t>
            </a:r>
            <a:r>
              <a:rPr lang="en-US" sz="2000" dirty="0"/>
              <a:t>of birth</a:t>
            </a:r>
          </a:p>
          <a:p>
            <a:pPr marL="630238" lvl="1" indent="-173038">
              <a:buSzPct val="60000"/>
              <a:buFont typeface="Courier New" panose="02070309020205020404" pitchFamily="49" charset="0"/>
              <a:buChar char="o"/>
            </a:pPr>
            <a:r>
              <a:rPr lang="en-US" sz="2000" dirty="0"/>
              <a:t>Assessments continue after feeds </a:t>
            </a:r>
            <a:r>
              <a:rPr lang="en-US" sz="2000" b="1" dirty="0">
                <a:solidFill>
                  <a:schemeClr val="tx2"/>
                </a:solidFill>
              </a:rPr>
              <a:t>about every 2-4 hours</a:t>
            </a:r>
          </a:p>
          <a:p>
            <a:pPr marL="285750" indent="-285750">
              <a:buSzPct val="60000"/>
              <a:buFont typeface="Arial" panose="020B0604020202020204" pitchFamily="34" charset="0"/>
              <a:buChar char="•"/>
            </a:pPr>
            <a:r>
              <a:rPr lang="en-US" sz="2000" dirty="0"/>
              <a:t>Assessments are documented in progress notes using .ESCNOTE.</a:t>
            </a:r>
          </a:p>
          <a:p>
            <a:pPr>
              <a:buSzPct val="60000"/>
            </a:pPr>
            <a:endParaRPr lang="en-US" sz="2000" dirty="0"/>
          </a:p>
        </p:txBody>
      </p:sp>
      <p:sp>
        <p:nvSpPr>
          <p:cNvPr id="5" name="Rectangle 4">
            <a:hlinkClick r:id="rId4" action="ppaction://hlinksldjump"/>
          </p:cNvPr>
          <p:cNvSpPr/>
          <p:nvPr/>
        </p:nvSpPr>
        <p:spPr>
          <a:xfrm>
            <a:off x="8991600" y="6259378"/>
            <a:ext cx="457200" cy="5224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D6652F34-3F7B-488B-B524-4DDAEDB4BC7F}"/>
              </a:ext>
            </a:extLst>
          </p:cNvPr>
          <p:cNvSpPr/>
          <p:nvPr/>
        </p:nvSpPr>
        <p:spPr>
          <a:xfrm rot="21283385">
            <a:off x="1188716" y="1110029"/>
            <a:ext cx="2667000" cy="7620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Let’s Review the “Eat Sleep Console” Process</a:t>
            </a:r>
          </a:p>
        </p:txBody>
      </p:sp>
    </p:spTree>
    <p:custDataLst>
      <p:tags r:id="rId1"/>
    </p:custDataLst>
    <p:extLst>
      <p:ext uri="{BB962C8B-B14F-4D97-AF65-F5344CB8AC3E}">
        <p14:creationId xmlns:p14="http://schemas.microsoft.com/office/powerpoint/2010/main" val="3667937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fers to medical issues associated with drug withdrawal in newborns due to exposure to opioids or other drugs, in the context of in utero exposure…"/>
          <p:cNvSpPr txBox="1">
            <a:spLocks/>
          </p:cNvSpPr>
          <p:nvPr/>
        </p:nvSpPr>
        <p:spPr>
          <a:xfrm>
            <a:off x="2354095" y="1877438"/>
            <a:ext cx="9289914" cy="3685162"/>
          </a:xfrm>
          <a:prstGeom prst="rect">
            <a:avLst/>
          </a:prstGeom>
        </p:spPr>
        <p:txBody>
          <a:bodyPr vert="horz" lIns="91430" tIns="45716" rIns="91430" bIns="45716" rtlCol="0">
            <a:noAutofit/>
          </a:bodyPr>
          <a:lstStyle>
            <a:lvl1pPr marL="0" indent="0" algn="l" defTabSz="914306" rtl="0" eaLnBrk="1" latinLnBrk="0" hangingPunct="1">
              <a:lnSpc>
                <a:spcPct val="150000"/>
              </a:lnSpc>
              <a:spcBef>
                <a:spcPct val="20000"/>
              </a:spcBef>
              <a:buFont typeface="Arial" pitchFamily="34" charset="0"/>
              <a:buNone/>
              <a:defRPr sz="1400" kern="1200">
                <a:solidFill>
                  <a:schemeClr val="tx1"/>
                </a:solidFill>
                <a:latin typeface="+mn-lt"/>
                <a:ea typeface="+mn-ea"/>
                <a:cs typeface="+mn-cs"/>
              </a:defRPr>
            </a:lvl1pPr>
            <a:lvl2pPr marL="342865" indent="-165082" algn="l" defTabSz="914306" rtl="0" eaLnBrk="1" latinLnBrk="0" hangingPunct="1">
              <a:lnSpc>
                <a:spcPct val="150000"/>
              </a:lnSpc>
              <a:spcBef>
                <a:spcPct val="20000"/>
              </a:spcBef>
              <a:buSzPct val="90000"/>
              <a:buFont typeface="Arial" panose="020B0604020202020204" pitchFamily="34" charset="0"/>
              <a:buChar char="•"/>
              <a:defRPr lang="en-US" sz="1400" kern="1200">
                <a:solidFill>
                  <a:schemeClr val="tx1"/>
                </a:solidFill>
                <a:latin typeface="+mn-lt"/>
                <a:ea typeface="+mn-ea"/>
                <a:cs typeface="+mn-cs"/>
              </a:defRPr>
            </a:lvl2pPr>
            <a:lvl3pPr marL="566680" indent="-173020" algn="l" defTabSz="914306" rtl="0" eaLnBrk="1" latinLnBrk="0" hangingPunct="1">
              <a:lnSpc>
                <a:spcPct val="150000"/>
              </a:lnSpc>
              <a:spcBef>
                <a:spcPct val="20000"/>
              </a:spcBef>
              <a:buSzPct val="60000"/>
              <a:buFont typeface="Courier New" panose="02070309020205020404" pitchFamily="49" charset="0"/>
              <a:buChar char="o"/>
              <a:defRPr sz="1400" kern="1200">
                <a:solidFill>
                  <a:schemeClr val="tx1"/>
                </a:solidFill>
                <a:latin typeface="+mn-lt"/>
                <a:ea typeface="+mn-ea"/>
                <a:cs typeface="+mn-cs"/>
              </a:defRPr>
            </a:lvl3pPr>
            <a:lvl4pPr marL="800018" indent="-228576"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85750" indent="-285750">
              <a:buSzPct val="60000"/>
              <a:buFont typeface="Arial" panose="020B0604020202020204" pitchFamily="34" charset="0"/>
              <a:buChar char="•"/>
            </a:pPr>
            <a:r>
              <a:rPr lang="en-US" sz="2000" dirty="0"/>
              <a:t>If newborn scores a “yes” in any category, the RN huddles with the parent caregiver to optimize non-pharm treatment.</a:t>
            </a:r>
          </a:p>
          <a:p>
            <a:pPr marL="285750" indent="-285750">
              <a:buSzPct val="60000"/>
              <a:buFont typeface="Arial" panose="020B0604020202020204" pitchFamily="34" charset="0"/>
              <a:buChar char="•"/>
            </a:pPr>
            <a:r>
              <a:rPr lang="en-US" sz="2000" dirty="0"/>
              <a:t>If the newborn continues to receive “yes” or continues to receive 3s for Soothing Support, a Full Team Huddle is called. The Full Team Huddle includes:</a:t>
            </a:r>
          </a:p>
          <a:p>
            <a:pPr marL="630238" lvl="1" indent="-173038">
              <a:buSzPct val="60000"/>
              <a:buFont typeface="Courier New" panose="02070309020205020404" pitchFamily="49" charset="0"/>
              <a:buChar char="o"/>
            </a:pPr>
            <a:r>
              <a:rPr lang="en-US" sz="2000" dirty="0"/>
              <a:t>Bedside RN</a:t>
            </a:r>
          </a:p>
          <a:p>
            <a:pPr marL="630238" lvl="1" indent="-173038">
              <a:buSzPct val="60000"/>
              <a:buFont typeface="Courier New" panose="02070309020205020404" pitchFamily="49" charset="0"/>
              <a:buChar char="o"/>
            </a:pPr>
            <a:r>
              <a:rPr lang="en-US" sz="2000" dirty="0"/>
              <a:t>Parent caregiver</a:t>
            </a:r>
          </a:p>
          <a:p>
            <a:pPr marL="630238" lvl="1" indent="-173038">
              <a:buSzPct val="60000"/>
              <a:buFont typeface="Courier New" panose="02070309020205020404" pitchFamily="49" charset="0"/>
              <a:buChar char="o"/>
            </a:pPr>
            <a:r>
              <a:rPr lang="en-US" sz="2000" dirty="0"/>
              <a:t>Charge Nurse</a:t>
            </a:r>
          </a:p>
          <a:p>
            <a:pPr marL="630238" lvl="1" indent="-173038">
              <a:buSzPct val="60000"/>
              <a:buFont typeface="Courier New" panose="02070309020205020404" pitchFamily="49" charset="0"/>
              <a:buChar char="o"/>
            </a:pPr>
            <a:r>
              <a:rPr lang="en-US" sz="2000" dirty="0"/>
              <a:t>Social Work if available </a:t>
            </a:r>
          </a:p>
          <a:p>
            <a:pPr marL="630238" lvl="1" indent="-173038">
              <a:buSzPct val="60000"/>
              <a:buFont typeface="Courier New" panose="02070309020205020404" pitchFamily="49" charset="0"/>
              <a:buChar char="o"/>
            </a:pPr>
            <a:r>
              <a:rPr lang="en-US" sz="2000" dirty="0"/>
              <a:t>Newborn’s pediatric provider</a:t>
            </a:r>
          </a:p>
        </p:txBody>
      </p:sp>
      <p:sp>
        <p:nvSpPr>
          <p:cNvPr id="5" name="Rectangle 4">
            <a:hlinkClick r:id="rId4" action="ppaction://hlinksldjump"/>
          </p:cNvPr>
          <p:cNvSpPr/>
          <p:nvPr/>
        </p:nvSpPr>
        <p:spPr>
          <a:xfrm>
            <a:off x="8991600" y="6259378"/>
            <a:ext cx="457200" cy="5224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D6652F34-3F7B-488B-B524-4DDAEDB4BC7F}"/>
              </a:ext>
            </a:extLst>
          </p:cNvPr>
          <p:cNvSpPr/>
          <p:nvPr/>
        </p:nvSpPr>
        <p:spPr>
          <a:xfrm rot="21283385">
            <a:off x="1178990" y="994412"/>
            <a:ext cx="2667000" cy="7620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Let’s Review the “Eat Sleep Console” Process</a:t>
            </a:r>
          </a:p>
        </p:txBody>
      </p:sp>
    </p:spTree>
    <p:custDataLst>
      <p:tags r:id="rId1"/>
    </p:custDataLst>
    <p:extLst>
      <p:ext uri="{BB962C8B-B14F-4D97-AF65-F5344CB8AC3E}">
        <p14:creationId xmlns:p14="http://schemas.microsoft.com/office/powerpoint/2010/main" val="1471209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accent1"/>
                </a:solidFill>
              </a:rPr>
              <a:t>ESC Implementation &amp; Helpful Hints</a:t>
            </a:r>
          </a:p>
        </p:txBody>
      </p:sp>
      <p:graphicFrame>
        <p:nvGraphicFramePr>
          <p:cNvPr id="6" name="Text Placeholder 2">
            <a:extLst>
              <a:ext uri="{FF2B5EF4-FFF2-40B4-BE49-F238E27FC236}">
                <a16:creationId xmlns:a16="http://schemas.microsoft.com/office/drawing/2014/main" id="{90DED64F-E67B-7F90-6BF1-DAD48E473803}"/>
              </a:ext>
            </a:extLst>
          </p:cNvPr>
          <p:cNvGraphicFramePr/>
          <p:nvPr>
            <p:extLst>
              <p:ext uri="{D42A27DB-BD31-4B8C-83A1-F6EECF244321}">
                <p14:modId xmlns:p14="http://schemas.microsoft.com/office/powerpoint/2010/main" val="3908529035"/>
              </p:ext>
            </p:extLst>
          </p:nvPr>
        </p:nvGraphicFramePr>
        <p:xfrm>
          <a:off x="1020769" y="1168364"/>
          <a:ext cx="10379413" cy="5167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248397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The UMMC Eat, Sleep, Console Quality Project</a:t>
            </a:r>
          </a:p>
        </p:txBody>
      </p:sp>
      <p:sp>
        <p:nvSpPr>
          <p:cNvPr id="4" name="Refers to medical issues associated with drug withdrawal in newborns due to exposure to opioids or other drugs, in the context of in utero exposure…"/>
          <p:cNvSpPr txBox="1">
            <a:spLocks/>
          </p:cNvSpPr>
          <p:nvPr/>
        </p:nvSpPr>
        <p:spPr>
          <a:xfrm>
            <a:off x="1011888" y="1416224"/>
            <a:ext cx="10505660" cy="4815190"/>
          </a:xfrm>
          <a:prstGeom prst="rect">
            <a:avLst/>
          </a:prstGeom>
        </p:spPr>
        <p:txBody>
          <a:bodyPr vert="horz" lIns="91430" tIns="45716" rIns="91430" bIns="45716" rtlCol="0">
            <a:noAutofit/>
          </a:bodyPr>
          <a:lstStyle>
            <a:lvl1pPr marL="342865" indent="-177782" algn="l" defTabSz="914306" rtl="0" eaLnBrk="1" latinLnBrk="0" hangingPunct="1">
              <a:lnSpc>
                <a:spcPct val="150000"/>
              </a:lnSpc>
              <a:spcBef>
                <a:spcPct val="20000"/>
              </a:spcBef>
              <a:buFont typeface="Arial" pitchFamily="34" charset="0"/>
              <a:buChar char="•"/>
              <a:defRPr sz="1400" kern="1200">
                <a:solidFill>
                  <a:schemeClr val="tx1"/>
                </a:solidFill>
                <a:latin typeface="+mn-lt"/>
                <a:ea typeface="+mn-ea"/>
                <a:cs typeface="+mn-cs"/>
              </a:defRPr>
            </a:lvl1pPr>
            <a:lvl2pPr marL="520648" indent="-165082" algn="l" defTabSz="914306" rtl="0" eaLnBrk="1" latinLnBrk="0" hangingPunct="1">
              <a:lnSpc>
                <a:spcPct val="150000"/>
              </a:lnSpc>
              <a:spcBef>
                <a:spcPct val="20000"/>
              </a:spcBef>
              <a:buSzPct val="60000"/>
              <a:buFont typeface="Courier New" panose="02070309020205020404" pitchFamily="49" charset="0"/>
              <a:buChar char="o"/>
              <a:defRPr lang="en-US" sz="1400" kern="1200">
                <a:solidFill>
                  <a:schemeClr val="tx1"/>
                </a:solidFill>
                <a:latin typeface="+mn-lt"/>
                <a:ea typeface="+mn-ea"/>
                <a:cs typeface="+mn-cs"/>
              </a:defRPr>
            </a:lvl2pPr>
            <a:lvl3pPr marL="744462" indent="-173020" algn="l" defTabSz="914306" rtl="0" eaLnBrk="1" latinLnBrk="0" hangingPunct="1">
              <a:lnSpc>
                <a:spcPct val="150000"/>
              </a:lnSpc>
              <a:spcBef>
                <a:spcPct val="20000"/>
              </a:spcBef>
              <a:buSzPct val="60000"/>
              <a:buFont typeface="Arial" panose="020B0604020202020204" pitchFamily="34" charset="0"/>
              <a:buChar char="•"/>
              <a:defRPr sz="1400" kern="1200">
                <a:solidFill>
                  <a:schemeClr val="tx1"/>
                </a:solidFill>
                <a:latin typeface="+mn-lt"/>
                <a:ea typeface="+mn-ea"/>
                <a:cs typeface="+mn-cs"/>
              </a:defRPr>
            </a:lvl3pPr>
            <a:lvl4pPr marL="1600036"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4pPr>
            <a:lvl5pPr marL="2057190" indent="-228576" algn="l" defTabSz="914306" rtl="0" eaLnBrk="1" latinLnBrk="0" hangingPunct="1">
              <a:lnSpc>
                <a:spcPct val="150000"/>
              </a:lnSpc>
              <a:spcBef>
                <a:spcPct val="20000"/>
              </a:spcBef>
              <a:buFont typeface="Arial" pitchFamily="34" charset="0"/>
              <a:buChar char="»"/>
              <a:defRPr sz="1600" kern="1200">
                <a:solidFill>
                  <a:schemeClr val="tx1"/>
                </a:solidFill>
                <a:latin typeface="+mn-lt"/>
                <a:ea typeface="+mn-ea"/>
                <a:cs typeface="+mn-cs"/>
              </a:defRPr>
            </a:lvl5pPr>
            <a:lvl6pPr marL="2514343"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496"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8650"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5802" indent="-228576" algn="l" defTabSz="914306"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lvl="1" indent="0">
              <a:buNone/>
            </a:pPr>
            <a:r>
              <a:rPr lang="en-US" sz="2400" b="1" dirty="0">
                <a:solidFill>
                  <a:schemeClr val="accent1"/>
                </a:solidFill>
              </a:rPr>
              <a:t>Phase I April 2019</a:t>
            </a:r>
          </a:p>
          <a:p>
            <a:pPr marL="400050" lvl="2" indent="-171450"/>
            <a:r>
              <a:rPr lang="en-US" sz="2400" dirty="0"/>
              <a:t>Newborns born to a parent on MAT (with methadone or buprenorphine) or enrolled in a substance use treatment program</a:t>
            </a:r>
          </a:p>
          <a:p>
            <a:pPr marL="4786" lvl="1" indent="0">
              <a:buNone/>
            </a:pPr>
            <a:r>
              <a:rPr lang="en-US" sz="2400" b="1" dirty="0">
                <a:solidFill>
                  <a:schemeClr val="accent1"/>
                </a:solidFill>
              </a:rPr>
              <a:t>Phase 2 (expanded to include all newborns not in the NICU) April 2022</a:t>
            </a:r>
          </a:p>
          <a:p>
            <a:pPr marL="400050" lvl="2" indent="-171450"/>
            <a:r>
              <a:rPr lang="en-US" sz="2400" dirty="0"/>
              <a:t>Newborns born to a parent who has disclosed or through laboratory testing has used </a:t>
            </a:r>
            <a:r>
              <a:rPr lang="en-US" sz="2400" b="1" dirty="0"/>
              <a:t>opioids or other substances</a:t>
            </a:r>
            <a:r>
              <a:rPr lang="en-US" sz="2400" dirty="0"/>
              <a:t>, including excessive alcohol, during pregnancy</a:t>
            </a:r>
          </a:p>
          <a:p>
            <a:pPr marL="400050" lvl="2" indent="-171450"/>
            <a:r>
              <a:rPr lang="en-US" sz="2400" dirty="0"/>
              <a:t>Newborns born to a parent who has exhibited altered mental status or  impairment who develop NOWS symptoms</a:t>
            </a:r>
          </a:p>
          <a:p>
            <a:pPr marL="400050" lvl="2" indent="-171450"/>
            <a:endParaRPr lang="en-US" sz="2400" dirty="0"/>
          </a:p>
          <a:p>
            <a:pPr marL="400050" lvl="2" indent="-171450"/>
            <a:endParaRPr lang="en-US" sz="2400" dirty="0"/>
          </a:p>
        </p:txBody>
      </p:sp>
    </p:spTree>
    <p:custDataLst>
      <p:tags r:id="rId1"/>
    </p:custDataLst>
    <p:extLst>
      <p:ext uri="{BB962C8B-B14F-4D97-AF65-F5344CB8AC3E}">
        <p14:creationId xmlns:p14="http://schemas.microsoft.com/office/powerpoint/2010/main" val="1417429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a:stCxn id="5" idx="2"/>
            <a:endCxn id="8" idx="0"/>
          </p:cNvCxnSpPr>
          <p:nvPr/>
        </p:nvCxnSpPr>
        <p:spPr>
          <a:xfrm>
            <a:off x="3832790" y="457200"/>
            <a:ext cx="0" cy="18258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3398450" y="95250"/>
            <a:ext cx="868680" cy="3619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Start</a:t>
            </a:r>
          </a:p>
        </p:txBody>
      </p:sp>
      <p:cxnSp>
        <p:nvCxnSpPr>
          <p:cNvPr id="14" name="Straight Arrow Connector 13"/>
          <p:cNvCxnSpPr>
            <a:stCxn id="8" idx="2"/>
            <a:endCxn id="15" idx="0"/>
          </p:cNvCxnSpPr>
          <p:nvPr/>
        </p:nvCxnSpPr>
        <p:spPr>
          <a:xfrm>
            <a:off x="3832790" y="1020786"/>
            <a:ext cx="0" cy="18258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360629" y="639786"/>
            <a:ext cx="2944322"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Newborn with known </a:t>
            </a:r>
            <a:r>
              <a:rPr lang="en-US" sz="1000" b="1" dirty="0">
                <a:solidFill>
                  <a:srgbClr val="0070C0"/>
                </a:solidFill>
              </a:rPr>
              <a:t>opioid</a:t>
            </a:r>
            <a:r>
              <a:rPr lang="en-US" sz="1000" dirty="0">
                <a:solidFill>
                  <a:schemeClr val="tx1"/>
                </a:solidFill>
              </a:rPr>
              <a:t> exposure </a:t>
            </a:r>
          </a:p>
        </p:txBody>
      </p:sp>
      <p:cxnSp>
        <p:nvCxnSpPr>
          <p:cNvPr id="19" name="Straight Arrow Connector 18"/>
          <p:cNvCxnSpPr>
            <a:stCxn id="15" idx="2"/>
            <a:endCxn id="20" idx="0"/>
          </p:cNvCxnSpPr>
          <p:nvPr/>
        </p:nvCxnSpPr>
        <p:spPr>
          <a:xfrm>
            <a:off x="3832791" y="1660572"/>
            <a:ext cx="1" cy="18258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678043" y="1203372"/>
            <a:ext cx="2309494" cy="4572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Begin ESC assessments within 2 hours of birth, first assessment to be done in L&amp;D</a:t>
            </a:r>
          </a:p>
        </p:txBody>
      </p:sp>
      <p:sp>
        <p:nvSpPr>
          <p:cNvPr id="20" name="Rectangle 19"/>
          <p:cNvSpPr/>
          <p:nvPr/>
        </p:nvSpPr>
        <p:spPr>
          <a:xfrm>
            <a:off x="2389367" y="1843158"/>
            <a:ext cx="2886849" cy="661086"/>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Continue ESC assessments Q2- 4 hours (after feeds). Document in progress notes with .ESCNOTE</a:t>
            </a:r>
          </a:p>
          <a:p>
            <a:pPr algn="ctr"/>
            <a:endParaRPr lang="en-US" sz="1000" dirty="0">
              <a:solidFill>
                <a:schemeClr val="tx1"/>
              </a:solidFill>
            </a:endParaRPr>
          </a:p>
          <a:p>
            <a:pPr algn="ctr"/>
            <a:r>
              <a:rPr lang="en-US" sz="1000" dirty="0">
                <a:solidFill>
                  <a:schemeClr val="tx1"/>
                </a:solidFill>
              </a:rPr>
              <a:t>Assess every 2-4 hours until discharge.</a:t>
            </a:r>
          </a:p>
        </p:txBody>
      </p:sp>
      <p:sp>
        <p:nvSpPr>
          <p:cNvPr id="51" name="Flowchart: Decision 50"/>
          <p:cNvSpPr/>
          <p:nvPr/>
        </p:nvSpPr>
        <p:spPr>
          <a:xfrm>
            <a:off x="2697737" y="2686831"/>
            <a:ext cx="2270106" cy="1602375"/>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Did the newborn  receive a “yes” in any category or consistently received 3's for soothing support used to console newborn?</a:t>
            </a:r>
          </a:p>
        </p:txBody>
      </p:sp>
      <p:cxnSp>
        <p:nvCxnSpPr>
          <p:cNvPr id="52" name="Straight Arrow Connector 51"/>
          <p:cNvCxnSpPr>
            <a:stCxn id="20" idx="2"/>
            <a:endCxn id="51" idx="0"/>
          </p:cNvCxnSpPr>
          <p:nvPr/>
        </p:nvCxnSpPr>
        <p:spPr>
          <a:xfrm flipH="1">
            <a:off x="3832791" y="2504244"/>
            <a:ext cx="1" cy="18258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2898730" y="4471791"/>
            <a:ext cx="1868123" cy="37482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RN "Huddle" with parent(s) Optimize non-pharm treatment</a:t>
            </a:r>
          </a:p>
        </p:txBody>
      </p:sp>
      <p:cxnSp>
        <p:nvCxnSpPr>
          <p:cNvPr id="65" name="Straight Arrow Connector 64"/>
          <p:cNvCxnSpPr>
            <a:stCxn id="51" idx="2"/>
            <a:endCxn id="64" idx="0"/>
          </p:cNvCxnSpPr>
          <p:nvPr/>
        </p:nvCxnSpPr>
        <p:spPr>
          <a:xfrm>
            <a:off x="3832791" y="4289205"/>
            <a:ext cx="1" cy="18258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64" idx="2"/>
            <a:endCxn id="470" idx="0"/>
          </p:cNvCxnSpPr>
          <p:nvPr/>
        </p:nvCxnSpPr>
        <p:spPr>
          <a:xfrm>
            <a:off x="3832791" y="4846614"/>
            <a:ext cx="0" cy="182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4" name="Flowchart: Decision 133"/>
          <p:cNvSpPr/>
          <p:nvPr/>
        </p:nvSpPr>
        <p:spPr>
          <a:xfrm>
            <a:off x="6423456" y="3429000"/>
            <a:ext cx="1935891" cy="1143000"/>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Did the team determine that</a:t>
            </a:r>
          </a:p>
          <a:p>
            <a:pPr algn="ctr"/>
            <a:r>
              <a:rPr lang="en-US" sz="1000" dirty="0">
                <a:solidFill>
                  <a:schemeClr val="tx1"/>
                </a:solidFill>
              </a:rPr>
              <a:t>Pharmaco-therapy is</a:t>
            </a:r>
          </a:p>
          <a:p>
            <a:pPr algn="ctr"/>
            <a:r>
              <a:rPr lang="en-US" sz="1000" dirty="0">
                <a:solidFill>
                  <a:schemeClr val="tx1"/>
                </a:solidFill>
              </a:rPr>
              <a:t>indicated?</a:t>
            </a:r>
          </a:p>
        </p:txBody>
      </p:sp>
      <p:sp>
        <p:nvSpPr>
          <p:cNvPr id="137" name="Rectangle 136"/>
          <p:cNvSpPr/>
          <p:nvPr/>
        </p:nvSpPr>
        <p:spPr>
          <a:xfrm>
            <a:off x="6096001" y="5362206"/>
            <a:ext cx="2590801" cy="111107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Call a "Full Team" Huddle with:</a:t>
            </a:r>
          </a:p>
          <a:p>
            <a:r>
              <a:rPr lang="en-US" sz="1000" dirty="0">
                <a:solidFill>
                  <a:schemeClr val="tx1"/>
                </a:solidFill>
              </a:rPr>
              <a:t>1. Bedside RN</a:t>
            </a:r>
          </a:p>
          <a:p>
            <a:r>
              <a:rPr lang="en-US" sz="1000" dirty="0">
                <a:solidFill>
                  <a:schemeClr val="tx1"/>
                </a:solidFill>
              </a:rPr>
              <a:t>2. Parent(s)</a:t>
            </a:r>
          </a:p>
          <a:p>
            <a:r>
              <a:rPr lang="en-US" sz="1000" dirty="0">
                <a:solidFill>
                  <a:schemeClr val="tx1"/>
                </a:solidFill>
              </a:rPr>
              <a:t>3. Charge Nurse</a:t>
            </a:r>
          </a:p>
          <a:p>
            <a:r>
              <a:rPr lang="en-US" sz="1000" dirty="0">
                <a:solidFill>
                  <a:schemeClr val="tx1"/>
                </a:solidFill>
              </a:rPr>
              <a:t>4. Social Work (if available)</a:t>
            </a:r>
          </a:p>
          <a:p>
            <a:r>
              <a:rPr lang="en-US" sz="1000" dirty="0">
                <a:solidFill>
                  <a:schemeClr val="tx1"/>
                </a:solidFill>
              </a:rPr>
              <a:t>5. Assigned newborn pediatric provider</a:t>
            </a:r>
          </a:p>
          <a:p>
            <a:r>
              <a:rPr lang="en-US" sz="1000" dirty="0">
                <a:solidFill>
                  <a:schemeClr val="tx1"/>
                </a:solidFill>
              </a:rPr>
              <a:t>Discuss pharm initiation after full team huddle</a:t>
            </a:r>
          </a:p>
        </p:txBody>
      </p:sp>
      <p:sp>
        <p:nvSpPr>
          <p:cNvPr id="138" name="Rectangle 137"/>
          <p:cNvSpPr/>
          <p:nvPr/>
        </p:nvSpPr>
        <p:spPr>
          <a:xfrm>
            <a:off x="8708750" y="4343400"/>
            <a:ext cx="1865212" cy="88762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1. Initiate pharmacotherapy</a:t>
            </a:r>
          </a:p>
          <a:p>
            <a:r>
              <a:rPr lang="en-US" sz="1000" dirty="0">
                <a:solidFill>
                  <a:schemeClr val="tx1"/>
                </a:solidFill>
              </a:rPr>
              <a:t>2. Pediatric provider to contact</a:t>
            </a:r>
          </a:p>
          <a:p>
            <a:r>
              <a:rPr lang="en-US" sz="1000" dirty="0">
                <a:solidFill>
                  <a:schemeClr val="tx1"/>
                </a:solidFill>
              </a:rPr>
              <a:t>NICU APP for evaluation</a:t>
            </a:r>
          </a:p>
          <a:p>
            <a:r>
              <a:rPr lang="en-US" sz="1000" dirty="0">
                <a:solidFill>
                  <a:schemeClr val="tx1"/>
                </a:solidFill>
              </a:rPr>
              <a:t>and transfer to NICU</a:t>
            </a:r>
          </a:p>
        </p:txBody>
      </p:sp>
      <p:sp>
        <p:nvSpPr>
          <p:cNvPr id="139" name="Rounded Rectangle 138"/>
          <p:cNvSpPr/>
          <p:nvPr/>
        </p:nvSpPr>
        <p:spPr>
          <a:xfrm>
            <a:off x="9184156" y="5582034"/>
            <a:ext cx="914400" cy="381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END</a:t>
            </a:r>
          </a:p>
        </p:txBody>
      </p:sp>
      <p:cxnSp>
        <p:nvCxnSpPr>
          <p:cNvPr id="143" name="Straight Arrow Connector 142"/>
          <p:cNvCxnSpPr>
            <a:stCxn id="470" idx="3"/>
            <a:endCxn id="149" idx="1"/>
          </p:cNvCxnSpPr>
          <p:nvPr/>
        </p:nvCxnSpPr>
        <p:spPr>
          <a:xfrm>
            <a:off x="5091604" y="5917745"/>
            <a:ext cx="35496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149" idx="3"/>
            <a:endCxn id="137" idx="1"/>
          </p:cNvCxnSpPr>
          <p:nvPr/>
        </p:nvCxnSpPr>
        <p:spPr>
          <a:xfrm>
            <a:off x="5903764" y="5917745"/>
            <a:ext cx="192236"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9" name="Rectangle 148"/>
          <p:cNvSpPr/>
          <p:nvPr/>
        </p:nvSpPr>
        <p:spPr>
          <a:xfrm>
            <a:off x="5446564" y="5841545"/>
            <a:ext cx="457200" cy="152400"/>
          </a:xfrm>
          <a:prstGeom prst="rect">
            <a:avLst/>
          </a:prstGeom>
          <a:ln w="12700">
            <a:no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000" dirty="0"/>
              <a:t>YES</a:t>
            </a:r>
          </a:p>
        </p:txBody>
      </p:sp>
      <p:cxnSp>
        <p:nvCxnSpPr>
          <p:cNvPr id="153" name="Straight Arrow Connector 152"/>
          <p:cNvCxnSpPr>
            <a:stCxn id="137" idx="0"/>
            <a:endCxn id="134" idx="2"/>
          </p:cNvCxnSpPr>
          <p:nvPr/>
        </p:nvCxnSpPr>
        <p:spPr>
          <a:xfrm flipV="1">
            <a:off x="7391401" y="4572000"/>
            <a:ext cx="0" cy="79020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a:stCxn id="134" idx="3"/>
            <a:endCxn id="156" idx="1"/>
          </p:cNvCxnSpPr>
          <p:nvPr/>
        </p:nvCxnSpPr>
        <p:spPr>
          <a:xfrm>
            <a:off x="8359346" y="4000500"/>
            <a:ext cx="251254"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610600" y="3924300"/>
            <a:ext cx="457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YES</a:t>
            </a:r>
          </a:p>
        </p:txBody>
      </p:sp>
      <p:cxnSp>
        <p:nvCxnSpPr>
          <p:cNvPr id="163" name="Elbow Connector 162"/>
          <p:cNvCxnSpPr>
            <a:cxnSpLocks/>
            <a:stCxn id="156" idx="3"/>
            <a:endCxn id="138" idx="0"/>
          </p:cNvCxnSpPr>
          <p:nvPr/>
        </p:nvCxnSpPr>
        <p:spPr>
          <a:xfrm>
            <a:off x="9067800" y="4000500"/>
            <a:ext cx="573556" cy="342900"/>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Straight Arrow Connector 164"/>
          <p:cNvCxnSpPr>
            <a:cxnSpLocks/>
            <a:stCxn id="138" idx="2"/>
            <a:endCxn id="139" idx="0"/>
          </p:cNvCxnSpPr>
          <p:nvPr/>
        </p:nvCxnSpPr>
        <p:spPr>
          <a:xfrm>
            <a:off x="9641356" y="5231028"/>
            <a:ext cx="0" cy="35100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8" name="Rectangle 167"/>
          <p:cNvSpPr/>
          <p:nvPr/>
        </p:nvSpPr>
        <p:spPr>
          <a:xfrm>
            <a:off x="1673635" y="5841545"/>
            <a:ext cx="457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NO</a:t>
            </a:r>
          </a:p>
        </p:txBody>
      </p:sp>
      <p:cxnSp>
        <p:nvCxnSpPr>
          <p:cNvPr id="170" name="Elbow Connector 169"/>
          <p:cNvCxnSpPr>
            <a:stCxn id="168" idx="0"/>
            <a:endCxn id="20" idx="1"/>
          </p:cNvCxnSpPr>
          <p:nvPr/>
        </p:nvCxnSpPr>
        <p:spPr>
          <a:xfrm rot="5400000" flipH="1" flipV="1">
            <a:off x="311878" y="3764059"/>
            <a:ext cx="3667844" cy="487131"/>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a:stCxn id="134" idx="0"/>
            <a:endCxn id="174" idx="2"/>
          </p:cNvCxnSpPr>
          <p:nvPr/>
        </p:nvCxnSpPr>
        <p:spPr>
          <a:xfrm flipH="1" flipV="1">
            <a:off x="7391401" y="3175686"/>
            <a:ext cx="1" cy="253314"/>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4" name="Rectangle 173"/>
          <p:cNvSpPr/>
          <p:nvPr/>
        </p:nvSpPr>
        <p:spPr>
          <a:xfrm>
            <a:off x="7162800" y="3023286"/>
            <a:ext cx="457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NO</a:t>
            </a:r>
          </a:p>
        </p:txBody>
      </p:sp>
      <p:cxnSp>
        <p:nvCxnSpPr>
          <p:cNvPr id="175" name="Elbow Connector 174"/>
          <p:cNvCxnSpPr>
            <a:stCxn id="174" idx="0"/>
          </p:cNvCxnSpPr>
          <p:nvPr/>
        </p:nvCxnSpPr>
        <p:spPr>
          <a:xfrm rot="16200000" flipV="1">
            <a:off x="5809200" y="1441086"/>
            <a:ext cx="1042086" cy="2122314"/>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a:stCxn id="51" idx="3"/>
            <a:endCxn id="184" idx="1"/>
          </p:cNvCxnSpPr>
          <p:nvPr/>
        </p:nvCxnSpPr>
        <p:spPr>
          <a:xfrm>
            <a:off x="4967843" y="3488018"/>
            <a:ext cx="351036"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4" name="Rectangle 183"/>
          <p:cNvSpPr/>
          <p:nvPr/>
        </p:nvSpPr>
        <p:spPr>
          <a:xfrm>
            <a:off x="5318880" y="3356600"/>
            <a:ext cx="356285" cy="262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NO</a:t>
            </a:r>
          </a:p>
        </p:txBody>
      </p:sp>
      <p:cxnSp>
        <p:nvCxnSpPr>
          <p:cNvPr id="186" name="Elbow Connector 185"/>
          <p:cNvCxnSpPr>
            <a:stCxn id="184" idx="0"/>
            <a:endCxn id="20" idx="3"/>
          </p:cNvCxnSpPr>
          <p:nvPr/>
        </p:nvCxnSpPr>
        <p:spPr>
          <a:xfrm rot="16200000" flipV="1">
            <a:off x="4795170" y="2654747"/>
            <a:ext cx="1182898" cy="220807"/>
          </a:xfrm>
          <a:prstGeom prst="bentConnector2">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a:stCxn id="470" idx="1"/>
            <a:endCxn id="168" idx="3"/>
          </p:cNvCxnSpPr>
          <p:nvPr/>
        </p:nvCxnSpPr>
        <p:spPr>
          <a:xfrm flipH="1">
            <a:off x="2130835" y="5917745"/>
            <a:ext cx="443142"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0" name="Flowchart: Decision 469"/>
          <p:cNvSpPr/>
          <p:nvPr/>
        </p:nvSpPr>
        <p:spPr>
          <a:xfrm>
            <a:off x="2573978" y="5029200"/>
            <a:ext cx="2517627" cy="1777090"/>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Did the newborn continue to receive "yes" or continue to receive 3's for Soothing Support?</a:t>
            </a:r>
          </a:p>
          <a:p>
            <a:pPr algn="ctr"/>
            <a:r>
              <a:rPr lang="en-US" sz="1000" dirty="0">
                <a:solidFill>
                  <a:schemeClr val="tx1"/>
                </a:solidFill>
              </a:rPr>
              <a:t>OR significant concerns are present?</a:t>
            </a:r>
          </a:p>
        </p:txBody>
      </p:sp>
      <p:sp>
        <p:nvSpPr>
          <p:cNvPr id="36" name="Rectangle: Rounded Corners 35">
            <a:extLst>
              <a:ext uri="{FF2B5EF4-FFF2-40B4-BE49-F238E27FC236}">
                <a16:creationId xmlns:a16="http://schemas.microsoft.com/office/drawing/2014/main" id="{55F6A21B-84F0-473B-A1D0-DA77D9609015}"/>
              </a:ext>
            </a:extLst>
          </p:cNvPr>
          <p:cNvSpPr/>
          <p:nvPr/>
        </p:nvSpPr>
        <p:spPr>
          <a:xfrm>
            <a:off x="8196642" y="753140"/>
            <a:ext cx="3440663" cy="1314987"/>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UMMC Flowchart of  “Eat Sleep Console” Process</a:t>
            </a:r>
          </a:p>
        </p:txBody>
      </p:sp>
    </p:spTree>
    <p:custDataLst>
      <p:tags r:id="rId1"/>
    </p:custDataLst>
    <p:extLst>
      <p:ext uri="{BB962C8B-B14F-4D97-AF65-F5344CB8AC3E}">
        <p14:creationId xmlns:p14="http://schemas.microsoft.com/office/powerpoint/2010/main" val="690472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ESC &amp; Newborn Admission Order Sets</a:t>
            </a:r>
          </a:p>
        </p:txBody>
      </p:sp>
      <p:sp>
        <p:nvSpPr>
          <p:cNvPr id="3" name="Content Placeholder 2"/>
          <p:cNvSpPr>
            <a:spLocks noGrp="1"/>
          </p:cNvSpPr>
          <p:nvPr>
            <p:ph idx="1"/>
          </p:nvPr>
        </p:nvSpPr>
        <p:spPr>
          <a:xfrm>
            <a:off x="894521" y="1825625"/>
            <a:ext cx="10768943" cy="4247184"/>
          </a:xfrm>
        </p:spPr>
        <p:txBody>
          <a:bodyPr>
            <a:normAutofit/>
          </a:bodyPr>
          <a:lstStyle/>
          <a:p>
            <a:pPr marL="0" indent="0" algn="ctr">
              <a:buSzPct val="60000"/>
              <a:buNone/>
            </a:pPr>
            <a:r>
              <a:rPr lang="en-US" sz="3200" dirty="0"/>
              <a:t>ESC is the only assessment and intervention tool in the Newborn Admission Order Sets </a:t>
            </a:r>
          </a:p>
        </p:txBody>
      </p:sp>
      <p:pic>
        <p:nvPicPr>
          <p:cNvPr id="6" name="Picture 5">
            <a:extLst>
              <a:ext uri="{FF2B5EF4-FFF2-40B4-BE49-F238E27FC236}">
                <a16:creationId xmlns:a16="http://schemas.microsoft.com/office/drawing/2014/main" id="{191A2F77-1A7B-44F2-96C0-27FFEFC9C7D3}"/>
              </a:ext>
            </a:extLst>
          </p:cNvPr>
          <p:cNvPicPr>
            <a:picLocks noChangeAspect="1"/>
          </p:cNvPicPr>
          <p:nvPr/>
        </p:nvPicPr>
        <p:blipFill>
          <a:blip r:embed="rId4"/>
          <a:stretch>
            <a:fillRect/>
          </a:stretch>
        </p:blipFill>
        <p:spPr>
          <a:xfrm>
            <a:off x="894521" y="3599234"/>
            <a:ext cx="10868735" cy="1666398"/>
          </a:xfrm>
          <a:prstGeom prst="rect">
            <a:avLst/>
          </a:prstGeom>
        </p:spPr>
      </p:pic>
    </p:spTree>
    <p:custDataLst>
      <p:tags r:id="rId1"/>
    </p:custDataLst>
    <p:extLst>
      <p:ext uri="{BB962C8B-B14F-4D97-AF65-F5344CB8AC3E}">
        <p14:creationId xmlns:p14="http://schemas.microsoft.com/office/powerpoint/2010/main" val="1496565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607631" y="476641"/>
            <a:ext cx="10978012" cy="857250"/>
          </a:xfrm>
          <a:prstGeom prst="rect">
            <a:avLst/>
          </a:prstGeom>
          <a:noFill/>
          <a:ln>
            <a:noFill/>
          </a:ln>
        </p:spPr>
        <p:txBody>
          <a:bodyPr spcFirstLastPara="1" vert="horz" wrap="square" lIns="68569" tIns="34275" rIns="68569" bIns="34275" rtlCol="0" anchor="ctr" anchorCtr="0">
            <a:noAutofit/>
          </a:bodyPr>
          <a:lstStyle/>
          <a:p>
            <a:pPr algn="ctr">
              <a:spcBef>
                <a:spcPts val="0"/>
              </a:spcBef>
              <a:buClr>
                <a:srgbClr val="A50021"/>
              </a:buClr>
              <a:buSzPts val="4400"/>
            </a:pPr>
            <a:r>
              <a:rPr lang="en-US" b="1" dirty="0">
                <a:solidFill>
                  <a:schemeClr val="accent1"/>
                </a:solidFill>
                <a:latin typeface="+mn-lt"/>
              </a:rPr>
              <a:t>UMMC QI Project Summary </a:t>
            </a:r>
            <a:endParaRPr b="1" dirty="0">
              <a:solidFill>
                <a:schemeClr val="accent1"/>
              </a:solidFill>
              <a:latin typeface="+mn-lt"/>
            </a:endParaRPr>
          </a:p>
        </p:txBody>
      </p:sp>
      <p:sp>
        <p:nvSpPr>
          <p:cNvPr id="2" name="Rectangle 1">
            <a:extLst>
              <a:ext uri="{FF2B5EF4-FFF2-40B4-BE49-F238E27FC236}">
                <a16:creationId xmlns:a16="http://schemas.microsoft.com/office/drawing/2014/main" id="{B4B0D6A6-B495-CF4E-AC3B-EA6A8F25D52F}"/>
              </a:ext>
            </a:extLst>
          </p:cNvPr>
          <p:cNvSpPr/>
          <p:nvPr/>
        </p:nvSpPr>
        <p:spPr>
          <a:xfrm>
            <a:off x="7690884" y="5306975"/>
            <a:ext cx="1610832" cy="558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Google Shape;85;p14"/>
          <p:cNvSpPr txBox="1">
            <a:spLocks noGrp="1"/>
          </p:cNvSpPr>
          <p:nvPr>
            <p:ph type="body" idx="1"/>
          </p:nvPr>
        </p:nvSpPr>
        <p:spPr>
          <a:xfrm>
            <a:off x="866650" y="1480028"/>
            <a:ext cx="11072431" cy="5094960"/>
          </a:xfrm>
          <a:prstGeom prst="rect">
            <a:avLst/>
          </a:prstGeom>
          <a:noFill/>
          <a:ln>
            <a:noFill/>
          </a:ln>
        </p:spPr>
        <p:txBody>
          <a:bodyPr spcFirstLastPara="1" vert="horz" wrap="square" lIns="68569" tIns="34275" rIns="68569" bIns="34275" rtlCol="0" anchor="t" anchorCtr="0">
            <a:noAutofit/>
          </a:bodyPr>
          <a:lstStyle/>
          <a:p>
            <a:pPr marL="257175" indent="-247650">
              <a:spcBef>
                <a:spcPts val="0"/>
              </a:spcBef>
              <a:buClr>
                <a:schemeClr val="dk1"/>
              </a:buClr>
              <a:buSzPts val="3000"/>
              <a:buFont typeface="Arial"/>
              <a:buChar char="•"/>
            </a:pPr>
            <a:r>
              <a:rPr lang="en-US" sz="2000" b="1" dirty="0">
                <a:latin typeface="+mn-lt"/>
              </a:rPr>
              <a:t>Problem</a:t>
            </a:r>
            <a:r>
              <a:rPr lang="en-US" sz="2000" dirty="0">
                <a:latin typeface="+mn-lt"/>
              </a:rPr>
              <a:t>: High cost and long stays associated with previous process for patients with NOWS</a:t>
            </a:r>
            <a:endParaRPr sz="2000" dirty="0">
              <a:latin typeface="+mn-lt"/>
            </a:endParaRPr>
          </a:p>
          <a:p>
            <a:pPr lvl="2" indent="-200025">
              <a:spcBef>
                <a:spcPts val="0"/>
              </a:spcBef>
              <a:buSzPts val="2400"/>
            </a:pPr>
            <a:r>
              <a:rPr lang="en-US" dirty="0">
                <a:latin typeface="+mn-lt"/>
              </a:rPr>
              <a:t>Finnegan scoring system not clinically validated</a:t>
            </a:r>
            <a:endParaRPr dirty="0">
              <a:latin typeface="+mn-lt"/>
            </a:endParaRPr>
          </a:p>
          <a:p>
            <a:pPr marL="257175" indent="-247650">
              <a:spcBef>
                <a:spcPts val="480"/>
              </a:spcBef>
              <a:buClr>
                <a:schemeClr val="dk1"/>
              </a:buClr>
              <a:buSzPts val="3000"/>
            </a:pPr>
            <a:r>
              <a:rPr lang="en-US" sz="2000" b="1" dirty="0">
                <a:latin typeface="+mn-lt"/>
              </a:rPr>
              <a:t>Aim statement</a:t>
            </a:r>
            <a:endParaRPr sz="2000" b="1" dirty="0">
              <a:latin typeface="+mn-lt"/>
            </a:endParaRPr>
          </a:p>
          <a:p>
            <a:pPr lvl="2" indent="-200025">
              <a:spcBef>
                <a:spcPts val="480"/>
              </a:spcBef>
              <a:buClr>
                <a:schemeClr val="dk1"/>
              </a:buClr>
              <a:buSzPts val="2400"/>
            </a:pPr>
            <a:r>
              <a:rPr lang="en-US" dirty="0">
                <a:latin typeface="+mn-lt"/>
              </a:rPr>
              <a:t>Reduce ALOS from 268 hours to 168 hours (7 days) and COA from $16,000 to $12,800 </a:t>
            </a:r>
          </a:p>
          <a:p>
            <a:pPr lvl="2" indent="-200025">
              <a:spcBef>
                <a:spcPts val="480"/>
              </a:spcBef>
              <a:buClr>
                <a:schemeClr val="dk1"/>
              </a:buClr>
              <a:buSzPts val="2400"/>
            </a:pPr>
            <a:r>
              <a:rPr lang="en-US" dirty="0">
                <a:latin typeface="+mn-lt"/>
              </a:rPr>
              <a:t>Inclusions: Moms in MAT (maintenance assisted therapy) programs, newborns with diagnosed NOWS or exposed to opioids during pregnancy, baby </a:t>
            </a:r>
            <a:r>
              <a:rPr lang="en-US" u="sng" dirty="0">
                <a:latin typeface="+mn-lt"/>
              </a:rPr>
              <a:t>&gt;</a:t>
            </a:r>
            <a:r>
              <a:rPr lang="en-US" dirty="0">
                <a:latin typeface="+mn-lt"/>
              </a:rPr>
              <a:t>35</a:t>
            </a:r>
            <a:r>
              <a:rPr lang="en-US" baseline="30000" dirty="0">
                <a:latin typeface="+mn-lt"/>
              </a:rPr>
              <a:t>+1</a:t>
            </a:r>
            <a:r>
              <a:rPr lang="en-US" dirty="0">
                <a:latin typeface="+mn-lt"/>
              </a:rPr>
              <a:t> weeks gestation</a:t>
            </a:r>
          </a:p>
          <a:p>
            <a:pPr indent="-200025">
              <a:spcBef>
                <a:spcPts val="480"/>
              </a:spcBef>
              <a:buSzPts val="2400"/>
            </a:pPr>
            <a:r>
              <a:rPr lang="en-US" sz="2000" b="1" dirty="0">
                <a:latin typeface="+mn-lt"/>
              </a:rPr>
              <a:t>Measures</a:t>
            </a:r>
            <a:endParaRPr sz="2000" b="1" dirty="0">
              <a:latin typeface="+mn-lt"/>
            </a:endParaRPr>
          </a:p>
          <a:p>
            <a:pPr lvl="2" indent="-200025">
              <a:spcBef>
                <a:spcPts val="480"/>
              </a:spcBef>
              <a:buSzPts val="2400"/>
            </a:pPr>
            <a:r>
              <a:rPr lang="en-US" dirty="0">
                <a:latin typeface="+mn-lt"/>
              </a:rPr>
              <a:t>Outcome: Cost, LOS</a:t>
            </a:r>
          </a:p>
          <a:p>
            <a:pPr lvl="2" indent="-200025">
              <a:spcBef>
                <a:spcPts val="480"/>
              </a:spcBef>
              <a:buSzPts val="2400"/>
            </a:pPr>
            <a:r>
              <a:rPr lang="en-US" dirty="0">
                <a:latin typeface="+mn-lt"/>
              </a:rPr>
              <a:t>Process: ESC protocol adherence</a:t>
            </a:r>
          </a:p>
          <a:p>
            <a:pPr lvl="2" indent="-200025">
              <a:spcBef>
                <a:spcPts val="480"/>
              </a:spcBef>
              <a:buSzPts val="2400"/>
            </a:pPr>
            <a:r>
              <a:rPr lang="en-US" dirty="0">
                <a:latin typeface="+mn-lt"/>
              </a:rPr>
              <a:t>Balance: NICU admissions, hospital re-admissions</a:t>
            </a:r>
            <a:endParaRPr dirty="0">
              <a:latin typeface="+mn-lt"/>
            </a:endParaRPr>
          </a:p>
        </p:txBody>
      </p:sp>
    </p:spTree>
    <p:extLst>
      <p:ext uri="{BB962C8B-B14F-4D97-AF65-F5344CB8AC3E}">
        <p14:creationId xmlns:p14="http://schemas.microsoft.com/office/powerpoint/2010/main" val="333572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D10943-9EAE-5145-8945-DD1877790619}"/>
              </a:ext>
            </a:extLst>
          </p:cNvPr>
          <p:cNvSpPr>
            <a:spLocks noGrp="1"/>
          </p:cNvSpPr>
          <p:nvPr>
            <p:ph idx="1"/>
          </p:nvPr>
        </p:nvSpPr>
        <p:spPr>
          <a:xfrm>
            <a:off x="963081" y="1511968"/>
            <a:ext cx="10287000" cy="4713734"/>
          </a:xfrm>
        </p:spPr>
        <p:txBody>
          <a:bodyPr>
            <a:normAutofit fontScale="85000" lnSpcReduction="20000"/>
          </a:bodyPr>
          <a:lstStyle/>
          <a:p>
            <a:pPr marL="514350" indent="-514350">
              <a:buAutoNum type="arabicPeriod"/>
            </a:pPr>
            <a:r>
              <a:rPr lang="en-US" dirty="0">
                <a:solidFill>
                  <a:schemeClr val="tx1"/>
                </a:solidFill>
                <a:latin typeface="+mn-lt"/>
              </a:rPr>
              <a:t>Phase </a:t>
            </a:r>
            <a:r>
              <a:rPr lang="en-US" dirty="0">
                <a:latin typeface="+mn-lt"/>
              </a:rPr>
              <a:t>1 complete  (8-2019 through 4-2022)</a:t>
            </a:r>
          </a:p>
          <a:p>
            <a:pPr marL="514350" indent="-514350">
              <a:buAutoNum type="arabicPeriod"/>
            </a:pPr>
            <a:r>
              <a:rPr lang="en-US" dirty="0">
                <a:solidFill>
                  <a:schemeClr val="tx1"/>
                </a:solidFill>
                <a:latin typeface="+mn-lt"/>
              </a:rPr>
              <a:t>Phase 2 initiated (4-2022 through YTD)</a:t>
            </a:r>
          </a:p>
          <a:p>
            <a:pPr marL="514350" indent="-514350">
              <a:buAutoNum type="arabicPeriod"/>
            </a:pPr>
            <a:r>
              <a:rPr lang="en-US" dirty="0">
                <a:solidFill>
                  <a:schemeClr val="tx1"/>
                </a:solidFill>
                <a:latin typeface="+mn-lt"/>
              </a:rPr>
              <a:t>Enhanced pediatric and obstetric provider education - ongoing</a:t>
            </a:r>
          </a:p>
          <a:p>
            <a:pPr marL="514350" indent="-514350">
              <a:buAutoNum type="arabicPeriod"/>
            </a:pPr>
            <a:r>
              <a:rPr lang="en-US" dirty="0">
                <a:latin typeface="+mn-lt"/>
              </a:rPr>
              <a:t>Enhanced NICU APP education - ongoing</a:t>
            </a:r>
          </a:p>
          <a:p>
            <a:pPr marL="514350" indent="-514350">
              <a:buAutoNum type="arabicPeriod"/>
            </a:pPr>
            <a:r>
              <a:rPr lang="en-US" dirty="0">
                <a:latin typeface="+mn-lt"/>
              </a:rPr>
              <a:t>Expansion to other MHealth Fairview hospitals – timelines under consideration</a:t>
            </a:r>
          </a:p>
          <a:p>
            <a:pPr marL="514350" indent="-514350">
              <a:buAutoNum type="arabicPeriod"/>
            </a:pPr>
            <a:r>
              <a:rPr lang="en-US" dirty="0">
                <a:latin typeface="+mn-lt"/>
              </a:rPr>
              <a:t>U of M School of Nursing Research project looking at severity of NOWS within type of infant   feeding</a:t>
            </a:r>
          </a:p>
          <a:p>
            <a:pPr marL="514350" indent="-514350">
              <a:buAutoNum type="arabicPeriod"/>
            </a:pPr>
            <a:r>
              <a:rPr lang="en-US" dirty="0">
                <a:latin typeface="+mn-lt"/>
              </a:rPr>
              <a:t>Current source of conflict – NICU utilizes FNASS, Newborn Nursery utilizes ESC</a:t>
            </a:r>
            <a:endParaRPr lang="en-US" dirty="0">
              <a:solidFill>
                <a:schemeClr val="tx1"/>
              </a:solidFill>
              <a:latin typeface="+mn-lt"/>
            </a:endParaRPr>
          </a:p>
          <a:p>
            <a:pPr lvl="1"/>
            <a:r>
              <a:rPr lang="en-US" dirty="0">
                <a:solidFill>
                  <a:schemeClr val="tx1"/>
                </a:solidFill>
                <a:latin typeface="+mn-lt"/>
              </a:rPr>
              <a:t>Improvements to the process of huddles and NICU transfers</a:t>
            </a:r>
          </a:p>
          <a:p>
            <a:pPr lvl="1"/>
            <a:r>
              <a:rPr lang="en-US" dirty="0">
                <a:solidFill>
                  <a:schemeClr val="tx1"/>
                </a:solidFill>
                <a:latin typeface="+mn-lt"/>
              </a:rPr>
              <a:t>Consideration of inclusion of NICU population to use ESC instead of FNASS</a:t>
            </a:r>
          </a:p>
          <a:p>
            <a:pPr marL="0" indent="0">
              <a:buNone/>
            </a:pPr>
            <a:endParaRPr lang="en-US" dirty="0">
              <a:solidFill>
                <a:schemeClr val="tx1"/>
              </a:solidFill>
              <a:latin typeface="+mn-lt"/>
            </a:endParaRPr>
          </a:p>
        </p:txBody>
      </p:sp>
      <p:sp>
        <p:nvSpPr>
          <p:cNvPr id="2" name="Title 1">
            <a:extLst>
              <a:ext uri="{FF2B5EF4-FFF2-40B4-BE49-F238E27FC236}">
                <a16:creationId xmlns:a16="http://schemas.microsoft.com/office/drawing/2014/main" id="{F6DAE654-8287-F54F-A5B1-7A5F3984AE1A}"/>
              </a:ext>
            </a:extLst>
          </p:cNvPr>
          <p:cNvSpPr>
            <a:spLocks noGrp="1"/>
          </p:cNvSpPr>
          <p:nvPr>
            <p:ph type="title"/>
          </p:nvPr>
        </p:nvSpPr>
        <p:spPr/>
        <p:txBody>
          <a:bodyPr/>
          <a:lstStyle/>
          <a:p>
            <a:r>
              <a:rPr lang="en-US" dirty="0">
                <a:solidFill>
                  <a:schemeClr val="accent1"/>
                </a:solidFill>
                <a:latin typeface="+mn-lt"/>
              </a:rPr>
              <a:t>Evolution for ESC at MHealth</a:t>
            </a:r>
          </a:p>
        </p:txBody>
      </p:sp>
    </p:spTree>
    <p:extLst>
      <p:ext uri="{BB962C8B-B14F-4D97-AF65-F5344CB8AC3E}">
        <p14:creationId xmlns:p14="http://schemas.microsoft.com/office/powerpoint/2010/main" val="1509702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BF13E6-E9A1-6B43-8C1E-41D1B73F7634}"/>
              </a:ext>
            </a:extLst>
          </p:cNvPr>
          <p:cNvSpPr>
            <a:spLocks noGrp="1"/>
          </p:cNvSpPr>
          <p:nvPr>
            <p:ph idx="1"/>
          </p:nvPr>
        </p:nvSpPr>
        <p:spPr>
          <a:xfrm>
            <a:off x="894521" y="1225685"/>
            <a:ext cx="10505661" cy="4847124"/>
          </a:xfrm>
        </p:spPr>
        <p:txBody>
          <a:bodyPr>
            <a:normAutofit/>
          </a:bodyPr>
          <a:lstStyle/>
          <a:p>
            <a:pPr marL="0" indent="0" algn="ctr">
              <a:buNone/>
            </a:pPr>
            <a:r>
              <a:rPr lang="en-US" sz="3600" b="1" dirty="0">
                <a:solidFill>
                  <a:schemeClr val="accent1"/>
                </a:solidFill>
                <a:latin typeface="+mn-lt"/>
              </a:rPr>
              <a:t>Kudos to UMMC Nursing Team!</a:t>
            </a:r>
          </a:p>
          <a:p>
            <a:pPr marL="0" indent="0">
              <a:buNone/>
            </a:pPr>
            <a:endParaRPr lang="en-US" sz="3600" b="1" dirty="0">
              <a:solidFill>
                <a:schemeClr val="accent1"/>
              </a:solidFill>
              <a:latin typeface="+mn-lt"/>
            </a:endParaRPr>
          </a:p>
          <a:p>
            <a:pPr marL="0" indent="0">
              <a:buNone/>
            </a:pPr>
            <a:r>
              <a:rPr lang="en-US" dirty="0">
                <a:latin typeface="+mn-lt"/>
              </a:rPr>
              <a:t>We have had positive feedback from families who feel empowered by their experience with Eat, Sleep, Console and they have appreciated the opportunity to learn from our nurses how to care for the unique needs of their newborn </a:t>
            </a:r>
          </a:p>
          <a:p>
            <a:pPr marL="0" indent="0">
              <a:buNone/>
            </a:pPr>
            <a:endParaRPr lang="en-US" sz="700" dirty="0">
              <a:latin typeface="+mn-lt"/>
            </a:endParaRPr>
          </a:p>
          <a:p>
            <a:pPr marL="0" indent="0">
              <a:buNone/>
            </a:pPr>
            <a:r>
              <a:rPr lang="en-US" dirty="0">
                <a:latin typeface="+mn-lt"/>
              </a:rPr>
              <a:t>This same experience is able to be expanded to other health care systems. </a:t>
            </a:r>
          </a:p>
        </p:txBody>
      </p:sp>
    </p:spTree>
    <p:custDataLst>
      <p:tags r:id="rId1"/>
    </p:custDataLst>
    <p:extLst>
      <p:ext uri="{BB962C8B-B14F-4D97-AF65-F5344CB8AC3E}">
        <p14:creationId xmlns:p14="http://schemas.microsoft.com/office/powerpoint/2010/main" val="4275952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671" y="0"/>
            <a:ext cx="7886700" cy="1325563"/>
          </a:xfrm>
        </p:spPr>
        <p:txBody>
          <a:bodyPr/>
          <a:lstStyle/>
          <a:p>
            <a:r>
              <a:rPr lang="en-US" dirty="0">
                <a:latin typeface="+mn-lt"/>
              </a:rPr>
              <a:t>References</a:t>
            </a:r>
          </a:p>
        </p:txBody>
      </p:sp>
      <p:sp>
        <p:nvSpPr>
          <p:cNvPr id="3" name="Content Placeholder 2"/>
          <p:cNvSpPr>
            <a:spLocks noGrp="1"/>
          </p:cNvSpPr>
          <p:nvPr>
            <p:ph idx="1"/>
          </p:nvPr>
        </p:nvSpPr>
        <p:spPr>
          <a:xfrm>
            <a:off x="1145546" y="1021173"/>
            <a:ext cx="10156371" cy="5519057"/>
          </a:xfrm>
        </p:spPr>
        <p:txBody>
          <a:bodyPr>
            <a:normAutofit fontScale="62500" lnSpcReduction="20000"/>
          </a:bodyPr>
          <a:lstStyle/>
          <a:p>
            <a:r>
              <a:rPr lang="en-US" sz="1800" dirty="0"/>
              <a:t>Grossman MR, Osborn RR, </a:t>
            </a:r>
            <a:r>
              <a:rPr lang="en-US" sz="1800" dirty="0" err="1"/>
              <a:t>Berkwitt</a:t>
            </a:r>
            <a:r>
              <a:rPr lang="en-US" sz="1800" dirty="0"/>
              <a:t> AK. Neonatal abstinence syndrome: time for reappraisal. </a:t>
            </a:r>
            <a:r>
              <a:rPr lang="en-US" sz="1800" dirty="0" err="1"/>
              <a:t>Hosp</a:t>
            </a:r>
            <a:r>
              <a:rPr lang="en-US" sz="1800" dirty="0"/>
              <a:t> </a:t>
            </a:r>
            <a:r>
              <a:rPr lang="en-US" sz="1800" dirty="0" err="1"/>
              <a:t>Pediatr</a:t>
            </a:r>
            <a:r>
              <a:rPr lang="en-US" sz="1800" dirty="0"/>
              <a:t>. </a:t>
            </a:r>
            <a:r>
              <a:rPr lang="en-US" sz="1800" i="1" dirty="0"/>
              <a:t>2017</a:t>
            </a:r>
            <a:r>
              <a:rPr lang="en-US" sz="1800" dirty="0"/>
              <a:t>;7(2): 115–116</a:t>
            </a:r>
          </a:p>
          <a:p>
            <a:pPr lvl="0"/>
            <a:r>
              <a:rPr lang="en-US" sz="1800" dirty="0"/>
              <a:t>Grossman, MR., </a:t>
            </a:r>
            <a:r>
              <a:rPr lang="en-US" sz="1800" dirty="0" err="1"/>
              <a:t>Berkwitt</a:t>
            </a:r>
            <a:r>
              <a:rPr lang="en-US" sz="1800" dirty="0"/>
              <a:t>, AK., Osborn, RR., Xu, Y., </a:t>
            </a:r>
            <a:r>
              <a:rPr lang="en-US" sz="1800" dirty="0" err="1"/>
              <a:t>Esserman</a:t>
            </a:r>
            <a:r>
              <a:rPr lang="en-US" sz="1800" dirty="0"/>
              <a:t>, DA., Shapiro, ED., &amp; </a:t>
            </a:r>
            <a:r>
              <a:rPr lang="en-US" sz="1800" dirty="0" err="1"/>
              <a:t>Bizzarro</a:t>
            </a:r>
            <a:r>
              <a:rPr lang="en-US" sz="1800" dirty="0"/>
              <a:t>, MJ. An initiative to improve the quality of care of infants with neonatal abstinence syndrome. </a:t>
            </a:r>
            <a:r>
              <a:rPr lang="en-US" sz="1800" i="1" dirty="0"/>
              <a:t>Pediatrics.</a:t>
            </a:r>
            <a:r>
              <a:rPr lang="en-US" sz="1800" dirty="0"/>
              <a:t>2017; 139(6). https://doi.org/10.1542/peds.2016/3360. </a:t>
            </a:r>
          </a:p>
          <a:p>
            <a:pPr lvl="0"/>
            <a:r>
              <a:rPr lang="en-US" sz="1800" dirty="0"/>
              <a:t>Grossman, MR., </a:t>
            </a:r>
            <a:r>
              <a:rPr lang="en-US" sz="1800" dirty="0" err="1"/>
              <a:t>Lipshaw</a:t>
            </a:r>
            <a:r>
              <a:rPr lang="en-US" sz="1800" dirty="0"/>
              <a:t>, MJ., Osborn, RR., &amp; </a:t>
            </a:r>
            <a:r>
              <a:rPr lang="en-US" sz="1800" dirty="0" err="1"/>
              <a:t>Berkwitt</a:t>
            </a:r>
            <a:r>
              <a:rPr lang="en-US" sz="1800" dirty="0"/>
              <a:t>, AK. A novel approach to assessing infants with neonatal abstinence syndrome. </a:t>
            </a:r>
            <a:r>
              <a:rPr lang="en-US" sz="1800" i="1" dirty="0"/>
              <a:t>Hospital Pediatrics.</a:t>
            </a:r>
            <a:r>
              <a:rPr lang="en-US" sz="1800" dirty="0"/>
              <a:t>2018</a:t>
            </a:r>
            <a:r>
              <a:rPr lang="en-US" sz="1800" i="1" dirty="0"/>
              <a:t>; 8</a:t>
            </a:r>
            <a:r>
              <a:rPr lang="en-US" sz="1800" dirty="0"/>
              <a:t>(1). </a:t>
            </a:r>
            <a:r>
              <a:rPr lang="en-US" sz="1800" u="sng" dirty="0">
                <a:hlinkClick r:id="rId3"/>
              </a:rPr>
              <a:t>https://doi.org/10.5142/hpeds.2017-0128</a:t>
            </a:r>
            <a:r>
              <a:rPr lang="en-US" sz="1800" dirty="0"/>
              <a:t>.</a:t>
            </a:r>
          </a:p>
          <a:p>
            <a:pPr lvl="0"/>
            <a:r>
              <a:rPr lang="en-US" sz="1800" dirty="0"/>
              <a:t>Patrick SW, Kaplan HC, </a:t>
            </a:r>
            <a:r>
              <a:rPr lang="en-US" sz="1800" dirty="0" err="1"/>
              <a:t>Passarella</a:t>
            </a:r>
            <a:r>
              <a:rPr lang="en-US" sz="1800" dirty="0"/>
              <a:t> M, Davis MM, </a:t>
            </a:r>
            <a:r>
              <a:rPr lang="en-US" sz="1800" dirty="0" err="1"/>
              <a:t>Lorch</a:t>
            </a:r>
            <a:r>
              <a:rPr lang="en-US" sz="1800" dirty="0"/>
              <a:t> SA. Variation in treatment of neonatal abstinence syndrome in US children’s hospitals, 2004-2011. </a:t>
            </a:r>
            <a:r>
              <a:rPr lang="en-US" sz="1800" i="1" dirty="0"/>
              <a:t>J </a:t>
            </a:r>
            <a:r>
              <a:rPr lang="en-US" sz="1800" i="1" dirty="0" err="1"/>
              <a:t>Perinatol</a:t>
            </a:r>
            <a:r>
              <a:rPr lang="en-US" sz="1800" dirty="0"/>
              <a:t>. 2014;34(11): 867–872</a:t>
            </a:r>
          </a:p>
          <a:p>
            <a:pPr lvl="0"/>
            <a:r>
              <a:rPr lang="en-US" sz="1800" dirty="0" err="1"/>
              <a:t>Wachman</a:t>
            </a:r>
            <a:r>
              <a:rPr lang="en-US" sz="1800" dirty="0"/>
              <a:t> EM, Schiff DM, Silverstein M. Neonatal abstinence syndrome: advances in diagnosis and treatment. </a:t>
            </a:r>
            <a:r>
              <a:rPr lang="en-US" sz="1800" i="1" dirty="0"/>
              <a:t>JAMA</a:t>
            </a:r>
            <a:r>
              <a:rPr lang="en-US" sz="1800" dirty="0"/>
              <a:t>. 2018;319(13):1362–1374 </a:t>
            </a:r>
          </a:p>
          <a:p>
            <a:pPr lvl="0"/>
            <a:r>
              <a:rPr lang="en-US" sz="1800" dirty="0"/>
              <a:t>Reddy UM, Davis JM, Ren Z, Greene MF; Opioid Use in Pregnancy, Neonatal Abstinence Syndrome, and Childhood Outcomes Workshop Invited Speakers. Opioid use in pregnancy, neonatal abstinence syndrome, and childhood outcomes: executive summary of a joint workshop by the Eunice Kennedy Shriver National Institute of Child Health and Human Development, American College of Obstetricians and Gynecologists, American Academy of Pediatrics, Society for Maternal-Fetal Medicine, Centers for Disease Control and Prevention, and the March of Dimes Foundation</a:t>
            </a:r>
            <a:r>
              <a:rPr lang="en-US" sz="1800" i="1" dirty="0"/>
              <a:t>. </a:t>
            </a:r>
            <a:r>
              <a:rPr lang="en-US" sz="1800" i="1" dirty="0" err="1"/>
              <a:t>Obstet</a:t>
            </a:r>
            <a:r>
              <a:rPr lang="en-US" sz="1800" i="1" dirty="0"/>
              <a:t> Gynecol</a:t>
            </a:r>
            <a:r>
              <a:rPr lang="en-US" sz="1800" dirty="0"/>
              <a:t>. 2017; 130(1):10–28 </a:t>
            </a:r>
          </a:p>
          <a:p>
            <a:pPr lvl="0"/>
            <a:r>
              <a:rPr lang="en-US" sz="1800" dirty="0"/>
              <a:t>Substance Abuse and Mental Health Services Administration. Clinical Guidance for Treating Pregnant and Parenting Women With Opioid Use Disorder and Their Infants. Rockville, MD: Substance Abuse and Mental Health Services Administration; 2018. Available at: https://store.samhsa.gov/ product/Clinical-Guidance-for-TreatingPregnant-and-Parenting-Women-WithOpioid-Use-Disorder-and-Their-Infants/ SMA18-5054. </a:t>
            </a:r>
          </a:p>
          <a:p>
            <a:pPr lvl="0"/>
            <a:r>
              <a:rPr lang="en-US" sz="1800" dirty="0"/>
              <a:t>US Government Accountability Office. Newborn Health: Federal Action Needed to Address Neonatal Abstinence Syndrome. Washington, DC: US Government Accountability Office; 2017. Available at: https://www.gao.gov/ assets/690/687580.pdf. </a:t>
            </a:r>
          </a:p>
          <a:p>
            <a:pPr lvl="0"/>
            <a:r>
              <a:rPr lang="en-US" sz="1800" dirty="0"/>
              <a:t> </a:t>
            </a:r>
            <a:r>
              <a:rPr lang="en-US" sz="1800" dirty="0" err="1"/>
              <a:t>Hudak</a:t>
            </a:r>
            <a:r>
              <a:rPr lang="en-US" sz="1800" dirty="0"/>
              <a:t> ML, Tan RC; Committee on Drugs; Committee on Fetus and Newborn; American Academy of Pediatrics. Neonatal drug withdrawal. </a:t>
            </a:r>
            <a:r>
              <a:rPr lang="en-US" sz="1800" i="1" dirty="0"/>
              <a:t>Pediatrics</a:t>
            </a:r>
            <a:r>
              <a:rPr lang="en-US" sz="1800" dirty="0"/>
              <a:t>. 2012;129(2). Available at: www. pediatrics.org/</a:t>
            </a:r>
            <a:r>
              <a:rPr lang="en-US" sz="1800" dirty="0" err="1"/>
              <a:t>cgi</a:t>
            </a:r>
            <a:r>
              <a:rPr lang="en-US" sz="1800" dirty="0"/>
              <a:t>/content/full/129/2/ e540.</a:t>
            </a:r>
          </a:p>
          <a:p>
            <a:pPr lvl="0"/>
            <a:r>
              <a:rPr lang="en-US" sz="1800" dirty="0"/>
              <a:t>Young LW, Hu Z, Annett RD, et al. Site-Level Variation in the Characteristics and Care of Infants With Neonatal Opioid Withdrawal. </a:t>
            </a:r>
            <a:r>
              <a:rPr lang="en-US" sz="1800" i="1" dirty="0"/>
              <a:t>Pediatrics</a:t>
            </a:r>
            <a:r>
              <a:rPr lang="en-US" sz="1800" dirty="0"/>
              <a:t>. 2021;147(1): e202000883 </a:t>
            </a:r>
          </a:p>
          <a:p>
            <a:endParaRPr lang="en-US" sz="1000" dirty="0"/>
          </a:p>
        </p:txBody>
      </p:sp>
    </p:spTree>
    <p:extLst>
      <p:ext uri="{BB962C8B-B14F-4D97-AF65-F5344CB8AC3E}">
        <p14:creationId xmlns:p14="http://schemas.microsoft.com/office/powerpoint/2010/main" val="23021499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B19B-3AFF-44BB-8F37-12FBD26168E8}"/>
              </a:ext>
            </a:extLst>
          </p:cNvPr>
          <p:cNvSpPr>
            <a:spLocks noGrp="1"/>
          </p:cNvSpPr>
          <p:nvPr>
            <p:ph type="title"/>
          </p:nvPr>
        </p:nvSpPr>
        <p:spPr/>
        <p:txBody>
          <a:bodyPr>
            <a:normAutofit/>
          </a:bodyPr>
          <a:lstStyle/>
          <a:p>
            <a:r>
              <a:rPr lang="en-US" sz="3600" dirty="0"/>
              <a:t>Additional References</a:t>
            </a:r>
          </a:p>
        </p:txBody>
      </p:sp>
      <p:sp>
        <p:nvSpPr>
          <p:cNvPr id="3" name="Content Placeholder 2">
            <a:extLst>
              <a:ext uri="{FF2B5EF4-FFF2-40B4-BE49-F238E27FC236}">
                <a16:creationId xmlns:a16="http://schemas.microsoft.com/office/drawing/2014/main" id="{2BA56CCF-2182-47F4-B955-E612AAAA6BB3}"/>
              </a:ext>
            </a:extLst>
          </p:cNvPr>
          <p:cNvSpPr>
            <a:spLocks noGrp="1"/>
          </p:cNvSpPr>
          <p:nvPr>
            <p:ph idx="1"/>
          </p:nvPr>
        </p:nvSpPr>
        <p:spPr/>
        <p:txBody>
          <a:bodyPr>
            <a:normAutofit/>
          </a:bodyPr>
          <a:lstStyle/>
          <a:p>
            <a:pPr marL="171450" indent="-171450"/>
            <a:r>
              <a:rPr lang="en-US" sz="900" dirty="0" err="1"/>
              <a:t>Giesel</a:t>
            </a:r>
            <a:r>
              <a:rPr lang="en-US" sz="900" dirty="0"/>
              <a:t>, S., Corey, L., &amp; Wright, N. (2021) Neonatal Abstinence Syndrome: Statewide and County Trends, Data Brief. Minnesota Department of Health. Retrieved from https://www.health.state.mn.us/communities/opioids/opioid-dashboard/resources.html#data</a:t>
            </a:r>
          </a:p>
          <a:p>
            <a:pPr marL="171450" indent="-171450"/>
            <a:r>
              <a:rPr lang="en-US" sz="900" dirty="0" err="1"/>
              <a:t>Kozhimannil</a:t>
            </a:r>
            <a:r>
              <a:rPr lang="en-US" sz="900" dirty="0"/>
              <a:t>, K.B., </a:t>
            </a:r>
            <a:r>
              <a:rPr lang="en-US" sz="900" dirty="0" err="1"/>
              <a:t>Chantarat</a:t>
            </a:r>
            <a:r>
              <a:rPr lang="en-US" sz="900" dirty="0"/>
              <a:t>, T., </a:t>
            </a:r>
            <a:r>
              <a:rPr lang="en-US" sz="900" dirty="0" err="1"/>
              <a:t>Ecklund</a:t>
            </a:r>
            <a:r>
              <a:rPr lang="en-US" sz="900" dirty="0"/>
              <a:t>, A.M., Henning-Smith, C., &amp; Jones, C. (2018). Maternal opioid use disorder and neonatal abstinence syndrome among rural US residents, 2007-2014. The Journal of Rural Health 35,(1), 122-132.</a:t>
            </a:r>
          </a:p>
          <a:p>
            <a:pPr marL="171450" indent="-171450"/>
            <a:r>
              <a:rPr lang="en-US" sz="900" dirty="0"/>
              <a:t>Hospital Discharge Data, Injury and Violence Prevention Section, Minnesota Department of Health, 2012-2019</a:t>
            </a:r>
          </a:p>
          <a:p>
            <a:pPr marL="171450" indent="-171450"/>
            <a:r>
              <a:rPr lang="en-US" sz="900" dirty="0"/>
              <a:t>Center for Leadership Education in Maternal and Child Public Health, University of MN School of Public Health, 2020 Minnesota Women’s Health Report Care: A Snapshot of Minnesotan Women’s Health, (2018-2019).</a:t>
            </a:r>
          </a:p>
          <a:p>
            <a:pPr marL="171450" indent="-171450"/>
            <a:r>
              <a:rPr lang="en-US" sz="900" dirty="0"/>
              <a:t>Minnesota Department of Health. (2022). Minnesota Maternal Mortality Report. Reporting for 2017-2018. </a:t>
            </a:r>
          </a:p>
          <a:p>
            <a:pPr marL="171450" indent="-171450"/>
            <a:r>
              <a:rPr lang="en-US" sz="900" dirty="0"/>
              <a:t>McQueen, K. and Murphy –</a:t>
            </a:r>
            <a:r>
              <a:rPr lang="en-US" sz="900" dirty="0" err="1"/>
              <a:t>Oikonen</a:t>
            </a:r>
            <a:r>
              <a:rPr lang="en-US" sz="900" dirty="0"/>
              <a:t> , J. (2016). Neonatal abstinence syndrome. New England Journal of Medicine, 375, 2468- 479</a:t>
            </a:r>
          </a:p>
          <a:p>
            <a:pPr lvl="0"/>
            <a:r>
              <a:rPr lang="en-US" sz="900" dirty="0"/>
              <a:t>Finnegan LP, Connaughton JF Jr, Kron RE, Emich JP. Neonatal abstinence syndrome: assessment and management. </a:t>
            </a:r>
            <a:r>
              <a:rPr lang="en-US" sz="900" i="1" dirty="0"/>
              <a:t>Addict Dis</a:t>
            </a:r>
            <a:r>
              <a:rPr lang="en-US" sz="900" dirty="0"/>
              <a:t>. 1975;2(1–2):141–158</a:t>
            </a:r>
          </a:p>
          <a:p>
            <a:pPr lvl="0"/>
            <a:r>
              <a:rPr lang="en-US" sz="900" dirty="0" err="1"/>
              <a:t>Milliren</a:t>
            </a:r>
            <a:r>
              <a:rPr lang="en-US" sz="900" dirty="0"/>
              <a:t> CE, Gupta M, Graham DA, Melvin P, </a:t>
            </a:r>
            <a:r>
              <a:rPr lang="en-US" sz="900" dirty="0" err="1"/>
              <a:t>Jorina</a:t>
            </a:r>
            <a:r>
              <a:rPr lang="en-US" sz="900" dirty="0"/>
              <a:t> M, </a:t>
            </a:r>
            <a:r>
              <a:rPr lang="en-US" sz="900" dirty="0" err="1"/>
              <a:t>Ozonoff</a:t>
            </a:r>
            <a:r>
              <a:rPr lang="en-US" sz="900" dirty="0"/>
              <a:t> A. Hospital variation in neonatal abstinence syndrome incidence, treatment modalities, resource use, and costs across pediatric hospitals in the United States, 2013 to 2016. </a:t>
            </a:r>
            <a:r>
              <a:rPr lang="en-US" sz="900" i="1" dirty="0"/>
              <a:t>Hosp </a:t>
            </a:r>
            <a:r>
              <a:rPr lang="en-US" sz="900" i="1" dirty="0" err="1"/>
              <a:t>Pediatr</a:t>
            </a:r>
            <a:r>
              <a:rPr lang="en-US" sz="900" i="1" dirty="0"/>
              <a:t>.</a:t>
            </a:r>
            <a:r>
              <a:rPr lang="en-US" sz="900" dirty="0"/>
              <a:t> 2018;8(1):15–20.</a:t>
            </a:r>
          </a:p>
          <a:p>
            <a:endParaRPr lang="en-US" dirty="0"/>
          </a:p>
        </p:txBody>
      </p:sp>
      <p:sp>
        <p:nvSpPr>
          <p:cNvPr id="4" name="Slide Number Placeholder 3">
            <a:extLst>
              <a:ext uri="{FF2B5EF4-FFF2-40B4-BE49-F238E27FC236}">
                <a16:creationId xmlns:a16="http://schemas.microsoft.com/office/drawing/2014/main" id="{FAD58F66-2787-40C1-8CAD-549016851F2A}"/>
              </a:ext>
            </a:extLst>
          </p:cNvPr>
          <p:cNvSpPr>
            <a:spLocks noGrp="1"/>
          </p:cNvSpPr>
          <p:nvPr>
            <p:ph type="sldNum" sz="quarter" idx="12"/>
          </p:nvPr>
        </p:nvSpPr>
        <p:spPr/>
        <p:txBody>
          <a:bodyPr/>
          <a:lstStyle/>
          <a:p>
            <a:fld id="{1EFCB517-D5EF-5E4E-9D14-F025FF44EDC6}" type="slidenum">
              <a:rPr lang="en-US" smtClean="0"/>
              <a:pPr/>
              <a:t>42</a:t>
            </a:fld>
            <a:endParaRPr lang="en-US" dirty="0"/>
          </a:p>
        </p:txBody>
      </p:sp>
    </p:spTree>
    <p:extLst>
      <p:ext uri="{BB962C8B-B14F-4D97-AF65-F5344CB8AC3E}">
        <p14:creationId xmlns:p14="http://schemas.microsoft.com/office/powerpoint/2010/main" val="5873999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8A30C-EC08-6B4C-89F0-6F415E391055}"/>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B9F3B3A0-EAAD-564C-B6E8-90C0E26D5278}"/>
              </a:ext>
            </a:extLst>
          </p:cNvPr>
          <p:cNvSpPr>
            <a:spLocks noGrp="1"/>
          </p:cNvSpPr>
          <p:nvPr>
            <p:ph type="body" idx="1"/>
          </p:nvPr>
        </p:nvSpPr>
        <p:spPr/>
        <p:txBody>
          <a:bodyPr>
            <a:normAutofit fontScale="85000" lnSpcReduction="10000"/>
          </a:bodyPr>
          <a:lstStyle/>
          <a:p>
            <a:r>
              <a:rPr lang="en-US" dirty="0"/>
              <a:t>Becky Gams; Becky.Gams@Fairview.org</a:t>
            </a:r>
          </a:p>
          <a:p>
            <a:r>
              <a:rPr lang="en-US" dirty="0"/>
              <a:t>Samantha Sommerness; Somme259@umn.edu</a:t>
            </a:r>
          </a:p>
        </p:txBody>
      </p:sp>
    </p:spTree>
    <p:extLst>
      <p:ext uri="{BB962C8B-B14F-4D97-AF65-F5344CB8AC3E}">
        <p14:creationId xmlns:p14="http://schemas.microsoft.com/office/powerpoint/2010/main" val="2270819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SLIDE_UID" val="{93D36801-0C11-421A-AAE7-28B859411F2E}:351"/>
</p:tagLst>
</file>

<file path=ppt/tags/tag2.xml><?xml version="1.0" encoding="utf-8"?>
<p:tagLst xmlns:a="http://schemas.openxmlformats.org/drawingml/2006/main" xmlns:r="http://schemas.openxmlformats.org/officeDocument/2006/relationships" xmlns:p="http://schemas.openxmlformats.org/presentationml/2006/main">
  <p:tag name="GENSWF_SLIDE_UID" val="{91305C56-8368-43A8-8DEB-24BEF8BDD405}:332"/>
</p:tagLst>
</file>

<file path=ppt/tags/tag3.xml><?xml version="1.0" encoding="utf-8"?>
<p:tagLst xmlns:a="http://schemas.openxmlformats.org/drawingml/2006/main" xmlns:r="http://schemas.openxmlformats.org/officeDocument/2006/relationships" xmlns:p="http://schemas.openxmlformats.org/presentationml/2006/main">
  <p:tag name="GENSWF_SLIDE_UID" val="{30420B99-28AE-4DE1-AAB5-BFF25E854236}:334"/>
</p:tagLst>
</file>

<file path=ppt/tags/tag4.xml><?xml version="1.0" encoding="utf-8"?>
<p:tagLst xmlns:a="http://schemas.openxmlformats.org/drawingml/2006/main" xmlns:r="http://schemas.openxmlformats.org/officeDocument/2006/relationships" xmlns:p="http://schemas.openxmlformats.org/presentationml/2006/main">
  <p:tag name="GENSWF_SLIDE_UID" val="{991AAE2A-1EB4-460B-8896-251E26AE4D94}:335"/>
</p:tagLst>
</file>

<file path=ppt/tags/tag5.xml><?xml version="1.0" encoding="utf-8"?>
<p:tagLst xmlns:a="http://schemas.openxmlformats.org/drawingml/2006/main" xmlns:r="http://schemas.openxmlformats.org/officeDocument/2006/relationships" xmlns:p="http://schemas.openxmlformats.org/presentationml/2006/main">
  <p:tag name="GENSWF_SLIDE_UID" val="{8AC1B30F-17DB-4710-AE1D-31185248A5AC}:356"/>
</p:tagLst>
</file>

<file path=ppt/tags/tag6.xml><?xml version="1.0" encoding="utf-8"?>
<p:tagLst xmlns:a="http://schemas.openxmlformats.org/drawingml/2006/main" xmlns:r="http://schemas.openxmlformats.org/officeDocument/2006/relationships" xmlns:p="http://schemas.openxmlformats.org/presentationml/2006/main">
  <p:tag name="GENSWF_SLIDE_UID" val="{1B712A53-5869-4F0A-8377-969094DFA6E3}:357"/>
</p:tagLst>
</file>

<file path=ppt/tags/tag7.xml><?xml version="1.0" encoding="utf-8"?>
<p:tagLst xmlns:a="http://schemas.openxmlformats.org/drawingml/2006/main" xmlns:r="http://schemas.openxmlformats.org/officeDocument/2006/relationships" xmlns:p="http://schemas.openxmlformats.org/presentationml/2006/main">
  <p:tag name="GENSWF_SLIDE_UID" val="{D14BE291-7F88-439E-A7C7-9AF0C35C436E}:358"/>
</p:tagLst>
</file>

<file path=ppt/tags/tag8.xml><?xml version="1.0" encoding="utf-8"?>
<p:tagLst xmlns:a="http://schemas.openxmlformats.org/drawingml/2006/main" xmlns:r="http://schemas.openxmlformats.org/officeDocument/2006/relationships" xmlns:p="http://schemas.openxmlformats.org/presentationml/2006/main">
  <p:tag name="GENSWF_SLIDE_UID" val="{D6E0169D-AF6B-46A7-9333-6A9B67A4D2E5}:359"/>
</p:tagLst>
</file>

<file path=ppt/tags/tag9.xml><?xml version="1.0" encoding="utf-8"?>
<p:tagLst xmlns:a="http://schemas.openxmlformats.org/drawingml/2006/main" xmlns:r="http://schemas.openxmlformats.org/officeDocument/2006/relationships" xmlns:p="http://schemas.openxmlformats.org/presentationml/2006/main">
  <p:tag name="GENSWF_SLIDE_UID" val="{4BD33154-7CA9-4F41-9DF7-98CA4D477686}:386"/>
</p:tagLst>
</file>

<file path=ppt/tags/tag10.xml><?xml version="1.0" encoding="utf-8"?>
<p:tagLst xmlns:a="http://schemas.openxmlformats.org/drawingml/2006/main" xmlns:r="http://schemas.openxmlformats.org/officeDocument/2006/relationships" xmlns:p="http://schemas.openxmlformats.org/presentationml/2006/main">
  <p:tag name="GENSWF_SLIDE_UID" val="{2641521A-40D9-4457-B027-2421DCD36012}:388"/>
</p:tagLst>
</file>

<file path=ppt/tags/tag11.xml><?xml version="1.0" encoding="utf-8"?>
<p:tagLst xmlns:a="http://schemas.openxmlformats.org/drawingml/2006/main" xmlns:r="http://schemas.openxmlformats.org/officeDocument/2006/relationships" xmlns:p="http://schemas.openxmlformats.org/presentationml/2006/main">
  <p:tag name="GENSWF_SLIDE_UID" val="{AFA2DE98-0271-486A-AF19-CDA096D01EF7}:389"/>
</p:tagLst>
</file>

<file path=ppt/tags/tag12.xml><?xml version="1.0" encoding="utf-8"?>
<p:tagLst xmlns:a="http://schemas.openxmlformats.org/drawingml/2006/main" xmlns:r="http://schemas.openxmlformats.org/officeDocument/2006/relationships" xmlns:p="http://schemas.openxmlformats.org/presentationml/2006/main">
  <p:tag name="GENSWF_SLIDE_UID" val="{2029117D-5E3D-4AD7-BCB7-4F5B7FE53D60}:376"/>
</p:tagLst>
</file>

<file path=ppt/tags/tag13.xml><?xml version="1.0" encoding="utf-8"?>
<p:tagLst xmlns:a="http://schemas.openxmlformats.org/drawingml/2006/main" xmlns:r="http://schemas.openxmlformats.org/officeDocument/2006/relationships" xmlns:p="http://schemas.openxmlformats.org/presentationml/2006/main">
  <p:tag name="GENSWF_SLIDE_UID" val="{526CB772-AF7A-429A-9601-D884163F01F0}:368"/>
</p:tagLst>
</file>

<file path=ppt/tags/tag14.xml><?xml version="1.0" encoding="utf-8"?>
<p:tagLst xmlns:a="http://schemas.openxmlformats.org/drawingml/2006/main" xmlns:r="http://schemas.openxmlformats.org/officeDocument/2006/relationships" xmlns:p="http://schemas.openxmlformats.org/presentationml/2006/main">
  <p:tag name="GENSWF_SLIDE_UID" val="{1BC80311-E01D-4D5B-A744-040BC6EFE129}:390"/>
</p:tagLst>
</file>

<file path=ppt/tags/tag15.xml><?xml version="1.0" encoding="utf-8"?>
<p:tagLst xmlns:a="http://schemas.openxmlformats.org/drawingml/2006/main" xmlns:r="http://schemas.openxmlformats.org/officeDocument/2006/relationships" xmlns:p="http://schemas.openxmlformats.org/presentationml/2006/main">
  <p:tag name="GENSWF_SLIDE_UID" val="{0C2F206A-F06C-4BE5-BE86-096252A2AAA1}:369"/>
</p:tagLst>
</file>

<file path=ppt/tags/tag16.xml><?xml version="1.0" encoding="utf-8"?>
<p:tagLst xmlns:a="http://schemas.openxmlformats.org/drawingml/2006/main" xmlns:r="http://schemas.openxmlformats.org/officeDocument/2006/relationships" xmlns:p="http://schemas.openxmlformats.org/presentationml/2006/main">
  <p:tag name="GENSWF_SLIDE_UID" val="{6A77E0D6-2303-4713-9C3F-9EE4CB19197A}:391"/>
</p:tagLst>
</file>

<file path=ppt/tags/tag17.xml><?xml version="1.0" encoding="utf-8"?>
<p:tagLst xmlns:a="http://schemas.openxmlformats.org/drawingml/2006/main" xmlns:r="http://schemas.openxmlformats.org/officeDocument/2006/relationships" xmlns:p="http://schemas.openxmlformats.org/presentationml/2006/main">
  <p:tag name="GENSWF_SLIDE_UID" val="{93BFB204-652E-4FC9-AEF9-1D814BF87815}:392"/>
</p:tagLst>
</file>

<file path=ppt/tags/tag18.xml><?xml version="1.0" encoding="utf-8"?>
<p:tagLst xmlns:a="http://schemas.openxmlformats.org/drawingml/2006/main" xmlns:r="http://schemas.openxmlformats.org/officeDocument/2006/relationships" xmlns:p="http://schemas.openxmlformats.org/presentationml/2006/main">
  <p:tag name="GENSWF_SLIDE_UID" val="{E52FF381-CCB5-4B63-B051-FC3D6DAC85D0}:393"/>
</p:tagLst>
</file>

<file path=ppt/tags/tag19.xml><?xml version="1.0" encoding="utf-8"?>
<p:tagLst xmlns:a="http://schemas.openxmlformats.org/drawingml/2006/main" xmlns:r="http://schemas.openxmlformats.org/officeDocument/2006/relationships" xmlns:p="http://schemas.openxmlformats.org/presentationml/2006/main">
  <p:tag name="GENSWF_SLIDE_UID" val="{59B78759-B552-41F3-B581-6A992E5BA726}:394"/>
</p:tagLst>
</file>

<file path=ppt/tags/tag20.xml><?xml version="1.0" encoding="utf-8"?>
<p:tagLst xmlns:a="http://schemas.openxmlformats.org/drawingml/2006/main" xmlns:r="http://schemas.openxmlformats.org/officeDocument/2006/relationships" xmlns:p="http://schemas.openxmlformats.org/presentationml/2006/main">
  <p:tag name="GENSWF_SLIDE_UID" val="{7573ACFF-5707-4D57-BD12-0B00D9E0F92F}:377"/>
</p:tagLst>
</file>

<file path=ppt/tags/tag21.xml><?xml version="1.0" encoding="utf-8"?>
<p:tagLst xmlns:a="http://schemas.openxmlformats.org/drawingml/2006/main" xmlns:r="http://schemas.openxmlformats.org/officeDocument/2006/relationships" xmlns:p="http://schemas.openxmlformats.org/presentationml/2006/main">
  <p:tag name="GENSWF_SLIDE_UID" val="{CD77C941-5078-482C-A08D-3101257D5C82}:395"/>
</p:tagLst>
</file>

<file path=ppt/tags/tag22.xml><?xml version="1.0" encoding="utf-8"?>
<p:tagLst xmlns:a="http://schemas.openxmlformats.org/drawingml/2006/main" xmlns:r="http://schemas.openxmlformats.org/officeDocument/2006/relationships" xmlns:p="http://schemas.openxmlformats.org/presentationml/2006/main">
  <p:tag name="GENSWF_SLIDE_UID" val="{755EDB75-2D1B-41B2-B917-FA31770EEB3D}:381"/>
</p:tagLst>
</file>

<file path=ppt/tags/tag23.xml><?xml version="1.0" encoding="utf-8"?>
<p:tagLst xmlns:a="http://schemas.openxmlformats.org/drawingml/2006/main" xmlns:r="http://schemas.openxmlformats.org/officeDocument/2006/relationships" xmlns:p="http://schemas.openxmlformats.org/presentationml/2006/main">
  <p:tag name="GENSWF_SLIDE_UID" val="{44D98AAB-92D3-4752-B122-3544F41DB1F2}:374"/>
</p:tagLst>
</file>

<file path=ppt/tags/tag24.xml><?xml version="1.0" encoding="utf-8"?>
<p:tagLst xmlns:a="http://schemas.openxmlformats.org/drawingml/2006/main" xmlns:r="http://schemas.openxmlformats.org/officeDocument/2006/relationships" xmlns:p="http://schemas.openxmlformats.org/presentationml/2006/main">
  <p:tag name="GENSWF_SLIDE_UID" val="{4C21BD46-C3B8-4BB7-AD4B-CBFC8F68E8B4}:379"/>
</p:tagLst>
</file>

<file path=ppt/tags/tag25.xml><?xml version="1.0" encoding="utf-8"?>
<p:tagLst xmlns:a="http://schemas.openxmlformats.org/drawingml/2006/main" xmlns:r="http://schemas.openxmlformats.org/officeDocument/2006/relationships" xmlns:p="http://schemas.openxmlformats.org/presentationml/2006/main">
  <p:tag name="GENSWF_SLIDE_UID" val="{09B5325A-71E2-48DD-984C-677EB06AB2B9}:375"/>
</p:tagLst>
</file>

<file path=ppt/tags/tag26.xml><?xml version="1.0" encoding="utf-8"?>
<p:tagLst xmlns:a="http://schemas.openxmlformats.org/drawingml/2006/main" xmlns:r="http://schemas.openxmlformats.org/officeDocument/2006/relationships" xmlns:p="http://schemas.openxmlformats.org/presentationml/2006/main">
  <p:tag name="GENSWF_SLIDE_UID" val="{D2CC8D78-8FF5-478B-BD4F-8E5DBB41BFCC}:385"/>
</p:tagLst>
</file>

<file path=ppt/theme/theme1.xml><?xml version="1.0" encoding="utf-8"?>
<a:theme xmlns:a="http://schemas.openxmlformats.org/drawingml/2006/main" name="Office Theme">
  <a:themeElements>
    <a:clrScheme name="Custom 1">
      <a:dk1>
        <a:srgbClr val="000000"/>
      </a:dk1>
      <a:lt1>
        <a:srgbClr val="FFFFFF"/>
      </a:lt1>
      <a:dk2>
        <a:srgbClr val="5B0013"/>
      </a:dk2>
      <a:lt2>
        <a:srgbClr val="FFDE79"/>
      </a:lt2>
      <a:accent1>
        <a:srgbClr val="790019"/>
      </a:accent1>
      <a:accent2>
        <a:srgbClr val="FFCC33"/>
      </a:accent2>
      <a:accent3>
        <a:srgbClr val="FFB71E"/>
      </a:accent3>
      <a:accent4>
        <a:srgbClr val="900020"/>
      </a:accent4>
      <a:accent5>
        <a:srgbClr val="5B0013"/>
      </a:accent5>
      <a:accent6>
        <a:srgbClr val="333333"/>
      </a:accent6>
      <a:hlink>
        <a:srgbClr val="595959"/>
      </a:hlink>
      <a:folHlink>
        <a:srgbClr val="D5D6D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A04F079A7394A9BCDC12D5EB2CF2B" ma:contentTypeVersion="11" ma:contentTypeDescription="Create a new document." ma:contentTypeScope="" ma:versionID="2b227decf7539dc09481c1b397ad1870">
  <xsd:schema xmlns:xsd="http://www.w3.org/2001/XMLSchema" xmlns:xs="http://www.w3.org/2001/XMLSchema" xmlns:p="http://schemas.microsoft.com/office/2006/metadata/properties" xmlns:ns2="e250163c-dc46-4347-ac70-64ff45892dff" xmlns:ns3="1eb17982-d642-4eaa-85c5-40a6afd8943f" targetNamespace="http://schemas.microsoft.com/office/2006/metadata/properties" ma:root="true" ma:fieldsID="0c34865af32e4fcb94629cc94401d98d" ns2:_="" ns3:_="">
    <xsd:import namespace="e250163c-dc46-4347-ac70-64ff45892dff"/>
    <xsd:import namespace="1eb17982-d642-4eaa-85c5-40a6afd894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50163c-dc46-4347-ac70-64ff45892d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b17982-d642-4eaa-85c5-40a6afd8943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eb17982-d642-4eaa-85c5-40a6afd8943f">
      <UserInfo>
        <DisplayName>Murray, Patrick</DisplayName>
        <AccountId>788</AccountId>
        <AccountType/>
      </UserInfo>
      <UserInfo>
        <DisplayName>Fredensborg, Sarah</DisplayName>
        <AccountId>362</AccountId>
        <AccountType/>
      </UserInfo>
      <UserInfo>
        <DisplayName>Stangebye, Alex O</DisplayName>
        <AccountId>9354</AccountId>
        <AccountType/>
      </UserInfo>
    </SharedWithUsers>
  </documentManagement>
</p:properties>
</file>

<file path=customXml/itemProps1.xml><?xml version="1.0" encoding="utf-8"?>
<ds:datastoreItem xmlns:ds="http://schemas.openxmlformats.org/officeDocument/2006/customXml" ds:itemID="{496D61D0-DA2D-4EEF-A4A2-103EDC32F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50163c-dc46-4347-ac70-64ff45892dff"/>
    <ds:schemaRef ds:uri="1eb17982-d642-4eaa-85c5-40a6afd894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D026A2-CA19-45D0-8E59-FB659CB351CC}">
  <ds:schemaRefs>
    <ds:schemaRef ds:uri="http://schemas.microsoft.com/sharepoint/v3/contenttype/forms"/>
  </ds:schemaRefs>
</ds:datastoreItem>
</file>

<file path=customXml/itemProps3.xml><?xml version="1.0" encoding="utf-8"?>
<ds:datastoreItem xmlns:ds="http://schemas.openxmlformats.org/officeDocument/2006/customXml" ds:itemID="{09120282-BC9F-48D3-A207-7474E58DDEB8}">
  <ds:schemaRefs>
    <ds:schemaRef ds:uri="http://purl.org/dc/terms/"/>
    <ds:schemaRef ds:uri="http://schemas.microsoft.com/office/2006/documentManagement/types"/>
    <ds:schemaRef ds:uri="1eb17982-d642-4eaa-85c5-40a6afd8943f"/>
    <ds:schemaRef ds:uri="http://schemas.openxmlformats.org/package/2006/metadata/core-properties"/>
    <ds:schemaRef ds:uri="http://purl.org/dc/elements/1.1/"/>
    <ds:schemaRef ds:uri="http://purl.org/dc/dcmitype/"/>
    <ds:schemaRef ds:uri="http://schemas.microsoft.com/office/infopath/2007/PartnerControls"/>
    <ds:schemaRef ds:uri="e250163c-dc46-4347-ac70-64ff45892df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Theme1</Template>
  <TotalTime>2786</TotalTime>
  <Words>5030</Words>
  <Application>Microsoft Office PowerPoint</Application>
  <PresentationFormat>Widescreen</PresentationFormat>
  <Paragraphs>417</Paragraphs>
  <Slides>43</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Arial Black</vt:lpstr>
      <vt:lpstr>Arial Narrow</vt:lpstr>
      <vt:lpstr>Calibri</vt:lpstr>
      <vt:lpstr>Calibri Light</vt:lpstr>
      <vt:lpstr>Courier New</vt:lpstr>
      <vt:lpstr>Happy Monkey</vt:lpstr>
      <vt:lpstr>Wingdings</vt:lpstr>
      <vt:lpstr>Office Theme</vt:lpstr>
      <vt:lpstr>EAT, SLEEP, CONSOLE </vt:lpstr>
      <vt:lpstr>After the presentation, you should be able to: </vt:lpstr>
      <vt:lpstr>PowerPoint Presentation</vt:lpstr>
      <vt:lpstr>Variation of Terms Used to Describe</vt:lpstr>
      <vt:lpstr>NOWS Evolution </vt:lpstr>
      <vt:lpstr>EPIDEMIC AND COST Neonatal Opioid Withdrawal Syndrome</vt:lpstr>
      <vt:lpstr>EPIDEMIC AND COST Neonatal Opioid Withdrawal Syndrome</vt:lpstr>
      <vt:lpstr>Signs of Neonatal Opioid Withdrawal</vt:lpstr>
      <vt:lpstr>Presentation Neonatal Opioid Withdrawal Syndrome</vt:lpstr>
      <vt:lpstr>PowerPoint Presentation</vt:lpstr>
      <vt:lpstr>Eat-sleep-console: Why Change?</vt:lpstr>
      <vt:lpstr>Eat-sleep-console: Why Change?</vt:lpstr>
      <vt:lpstr>Treatment Variations</vt:lpstr>
      <vt:lpstr>NOVEL APPROACH Eat, Sleep, Console (ESC)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 DELINEATION Team approach for caring for newborns with NOWS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ESC Implementation &amp; Helpful Hints</vt:lpstr>
      <vt:lpstr>The UMMC Eat, Sleep, Console Quality Project</vt:lpstr>
      <vt:lpstr>PowerPoint Presentation</vt:lpstr>
      <vt:lpstr>ESC &amp; Newborn Admission Order Sets</vt:lpstr>
      <vt:lpstr>UMMC QI Project Summary </vt:lpstr>
      <vt:lpstr>Evolution for ESC at MHealth</vt:lpstr>
      <vt:lpstr>PowerPoint Presentation</vt:lpstr>
      <vt:lpstr>References</vt:lpstr>
      <vt:lpstr>Additional 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Hawkinson, Kylee B</dc:creator>
  <cp:lastModifiedBy>Gams, Becky L</cp:lastModifiedBy>
  <cp:revision>153</cp:revision>
  <dcterms:created xsi:type="dcterms:W3CDTF">2020-08-25T21:04:22Z</dcterms:created>
  <dcterms:modified xsi:type="dcterms:W3CDTF">2022-10-31T22:23:25Z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0x010100A85A04F079A7394A9BCDC12D5EB2CF2B</vt:lpwstr>
  </property>
</Properties>
</file>